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5"/>
  </p:notesMasterIdLst>
  <p:handoutMasterIdLst>
    <p:handoutMasterId r:id="rId6"/>
  </p:handoutMasterIdLst>
  <p:sldIdLst>
    <p:sldId id="257" r:id="rId2"/>
    <p:sldId id="394" r:id="rId3"/>
    <p:sldId id="38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0" autoAdjust="0"/>
    <p:restoredTop sz="86375" autoAdjust="0"/>
  </p:normalViewPr>
  <p:slideViewPr>
    <p:cSldViewPr snapToGrid="0" snapToObjects="1">
      <p:cViewPr varScale="1">
        <p:scale>
          <a:sx n="100" d="100"/>
          <a:sy n="100" d="100"/>
        </p:scale>
        <p:origin x="-12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E2553-DC82-394C-8E7F-6C32AF7EA03F}" type="datetimeFigureOut">
              <a:rPr lang="en-US" smtClean="0"/>
              <a:t>2/5/15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4A7E6-4247-AC4E-974A-1B7B648F0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9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2/5/15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3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0" r:id="rId4"/>
    <p:sldLayoutId id="2147483681" r:id="rId5"/>
    <p:sldLayoutId id="2147483684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 smtClean="0"/>
              <a:t>Web Science</a:t>
            </a:r>
            <a:br>
              <a:rPr lang="en-GB" sz="4800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US" sz="2400" b="1" dirty="0" smtClean="0"/>
              <a:t>ITWS 4200</a:t>
            </a:r>
            <a:br>
              <a:rPr lang="en-US" sz="2400" b="1" dirty="0" smtClean="0"/>
            </a:br>
            <a:r>
              <a:rPr lang="en-US" sz="2400" b="1" dirty="0" err="1"/>
              <a:t>Lally</a:t>
            </a:r>
            <a:r>
              <a:rPr lang="en-US" sz="2400" b="1" dirty="0"/>
              <a:t> Hall Room </a:t>
            </a:r>
            <a:r>
              <a:rPr lang="en-US" sz="2400" b="1" dirty="0" smtClean="0"/>
              <a:t>102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ITWS 4200 Spring </a:t>
            </a:r>
            <a:r>
              <a:rPr lang="en-GB" dirty="0" smtClean="0"/>
              <a:t>2015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project discussion</a:t>
            </a:r>
          </a:p>
          <a:p>
            <a:pPr lvl="1"/>
            <a:r>
              <a:rPr lang="en-US" dirty="0" smtClean="0"/>
              <a:t>Proposals should be in by now</a:t>
            </a:r>
          </a:p>
          <a:p>
            <a:r>
              <a:rPr lang="en-US" dirty="0" smtClean="0"/>
              <a:t>Extending CSS and API data</a:t>
            </a:r>
          </a:p>
          <a:p>
            <a:r>
              <a:rPr lang="en-US" dirty="0" smtClean="0"/>
              <a:t>Lab 2 today</a:t>
            </a:r>
          </a:p>
          <a:p>
            <a:r>
              <a:rPr lang="en-US" dirty="0" smtClean="0"/>
              <a:t>Lab 2 </a:t>
            </a:r>
            <a:r>
              <a:rPr lang="en-US" dirty="0"/>
              <a:t>is due </a:t>
            </a:r>
            <a:r>
              <a:rPr lang="en-US" u="sng" dirty="0"/>
              <a:t>prior</a:t>
            </a:r>
            <a:r>
              <a:rPr lang="en-US" dirty="0"/>
              <a:t> to lab </a:t>
            </a:r>
            <a:r>
              <a:rPr lang="en-US" dirty="0" smtClean="0"/>
              <a:t>3 </a:t>
            </a:r>
            <a:r>
              <a:rPr lang="en-US" dirty="0" smtClean="0"/>
              <a:t>class – </a:t>
            </a:r>
            <a:r>
              <a:rPr lang="en-US" dirty="0" err="1" smtClean="0"/>
              <a:t>EoD</a:t>
            </a:r>
            <a:r>
              <a:rPr lang="en-US" smtClean="0"/>
              <a:t> 2/18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3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WS4200-WebScience-Reminders-WxCx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accent1"/>
          </a:solidFill>
          <a:headEnd type="none" w="med" len="med"/>
          <a:tailEnd type="none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ITWS4200-WebScience-Reminders-WxCx.potx</Template>
  <TotalTime>25188</TotalTime>
  <Words>51</Words>
  <Application>Microsoft Macintosh PowerPoint</Application>
  <PresentationFormat>On-screen Show (4:3)</PresentationFormat>
  <Paragraphs>17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ITWS4200-WebScience-Reminders-WxCx</vt:lpstr>
      <vt:lpstr>Web Science  ITWS 4200 Lally Hall Room 102 </vt:lpstr>
      <vt:lpstr>Agenda</vt:lpstr>
      <vt:lpstr>Questions?</vt:lpstr>
    </vt:vector>
  </TitlesOfParts>
  <Company>Rensselaer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370</cp:revision>
  <cp:lastPrinted>2013-08-25T17:01:18Z</cp:lastPrinted>
  <dcterms:created xsi:type="dcterms:W3CDTF">2009-10-22T03:28:47Z</dcterms:created>
  <dcterms:modified xsi:type="dcterms:W3CDTF">2015-02-05T22:28:19Z</dcterms:modified>
</cp:coreProperties>
</file>