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4B70D-6978-4EC4-B358-49DD30FB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20D00-A895-455F-81C7-72D6781DF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1654F-B117-42B7-95DF-7275D892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CAB4E-C268-4615-B982-5B1799AE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2890F-8A3E-487F-8E88-B3E2DE14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D48F7-6AD6-4EDB-B49F-08D7AD25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6C3DB-7BB7-4F31-86DD-A32F8B58F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29B6D-FECF-455E-B71A-DC442FFA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0BAFA-1C65-4AB4-A877-6F09CF02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88E63-568B-4206-AF9B-4ECB47BF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ADB3BE-10CC-4DDC-BF9B-88E7301F3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EE4AC-0287-4DBD-9145-19FA63AE9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C6EF5-217C-4B80-BD93-C07C2F2A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6A01F-7987-45CA-AACB-FE4E34F5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CF35A-D0AF-4730-A6EC-28553CA5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56268-3EDE-4375-8BBF-436E82E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7020A-4228-421A-A386-64AFB1DB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7E50C-B1DE-46E0-9AE8-492C9E9A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CE3F4-9AE1-44EE-905F-A65BBC22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34D91-E31B-4BA2-8F49-B4BCBC8C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299A9-A7E8-4504-9FDE-42D4F0AF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32FAE-C47E-40E9-A299-3A6F5031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585BF-312C-4235-8C55-3DFF971E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1813E-E705-44B0-A9B2-8CD5F3FD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1267D-2425-435F-ADE3-4C528F6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6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6DBF-FD60-4714-9316-0CBA2102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3ED9C-EF18-4E78-999A-FD31ED099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038B9-D610-4755-95C0-988B83465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F0AEC-5C88-4234-AF12-C6C15F22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5A0F7-AA86-4061-80DD-C1FF8EB2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92027-A6A0-4B83-ACDC-4ADED6EA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77E87-978C-4DD8-B264-35FD1896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DDDB0-5030-4F84-A347-923E2065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85F95-E2BA-4208-8AAD-8CA1736E5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DC5184-24B0-4BD7-95A5-9ED40AA88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CDE59A-CBC5-4C7B-A12C-45D3E8B7C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E0BDAE-4DEA-462B-9ABA-B9332492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6D86C-EC57-41E4-A618-34588FB5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CBD660-58D7-4736-87F1-989999CD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9A770-EC60-4C91-9FBB-A0EA4A09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719A79-3CC8-434E-BEF4-0921C25E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CEB91F-752B-494B-90CF-4EEC5BAB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904095-C6A1-4E1A-802C-33BBCC46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3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42132-2BF8-451B-9F6B-E2D9A25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1528D8-ED78-450D-8A87-565D786C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84354F-F00F-48A8-BA62-D3D86DE8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5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668D6-1614-4463-AA03-7C6C5B57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576BF-4D73-49F3-A2F5-644E222A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3787C-F0EE-436A-B970-068CF0E12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11634-13CB-4981-AE44-FA84E02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39B87-887D-4B01-A1F6-49F635A1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80041-E771-41D8-94EA-9D326A3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D56E-7293-4E0E-B3ED-12352F19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D074EF-C140-4035-BF70-253A15951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E831-FADB-42CA-BE2E-78F6D63D5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6E64E-7FDA-44F1-BD1F-97846BC0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F8015A-5263-4774-AA5E-A2D5C604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BCF06-0A1A-4E70-9518-31095EA4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9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B264B-986D-4E76-9D75-1795BDAC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E5761-A2C5-429E-BBEA-997334775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1E69-EB26-46E5-9C8D-F9224F32E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8C23-F4B8-48D5-8CA9-C933C495A3E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E28BD-FB92-4FA9-B370-C164AAC15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C5378-8911-4A40-9701-1FC000C3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B6AA-4267-4307-BDA4-97AE3DDC4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2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E21AA-878F-4244-B1B9-157D8F5D8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Rn</a:t>
            </a:r>
            <a:r>
              <a:rPr lang="zh-CN" altLang="en-US" dirty="0"/>
              <a:t>拆包调研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A1A5A6-183D-475E-AC78-265203AD8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（只是关于拆包这块，不涉及原生加载包的内容）</a:t>
            </a:r>
          </a:p>
        </p:txBody>
      </p:sp>
    </p:spTree>
    <p:extLst>
      <p:ext uri="{BB962C8B-B14F-4D97-AF65-F5344CB8AC3E}">
        <p14:creationId xmlns:p14="http://schemas.microsoft.com/office/powerpoint/2010/main" val="365474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414C-8EAA-4F26-96DF-1F108E2E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Metro</a:t>
            </a:r>
            <a:r>
              <a:rPr lang="zh-CN" altLang="en-US" dirty="0"/>
              <a:t>（</a:t>
            </a:r>
            <a:r>
              <a:rPr lang="en-US" altLang="zh-CN" dirty="0"/>
              <a:t>3/3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2ED77-FEEB-4F8D-BD00-1895CBB4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优点：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Metro </a:t>
            </a:r>
            <a:r>
              <a:rPr lang="zh-CN" altLang="en-US" dirty="0"/>
              <a:t>的高度可扩展性</a:t>
            </a:r>
            <a:endParaRPr lang="en-US" altLang="zh-CN" dirty="0"/>
          </a:p>
          <a:p>
            <a:r>
              <a:rPr lang="zh-CN" altLang="en-US" dirty="0"/>
              <a:t>操作配置简介，不需要改动源码</a:t>
            </a:r>
            <a:endParaRPr lang="en-US" altLang="zh-CN" dirty="0"/>
          </a:p>
          <a:p>
            <a:r>
              <a:rPr lang="zh-CN" altLang="en-US" dirty="0"/>
              <a:t>官方维护，随</a:t>
            </a:r>
            <a:r>
              <a:rPr lang="en-US" altLang="zh-CN" dirty="0"/>
              <a:t>RN</a:t>
            </a:r>
            <a:r>
              <a:rPr lang="zh-CN" altLang="en-US" dirty="0"/>
              <a:t>版本的迭代不断完善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626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34928-CA03-4F35-BE4A-BB6B9EEA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CRN</a:t>
            </a:r>
            <a:r>
              <a:rPr lang="zh-CN" altLang="en-US" dirty="0"/>
              <a:t>（</a:t>
            </a:r>
            <a:r>
              <a:rPr lang="en-US" altLang="zh-CN" dirty="0"/>
              <a:t>1/3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AC141-E22B-4A2A-BC33-B574CFE2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773"/>
            <a:ext cx="10515600" cy="34431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简介：由携程无线平台研发团队基于</a:t>
            </a:r>
            <a:r>
              <a:rPr lang="en-US" altLang="zh-CN" dirty="0"/>
              <a:t>React Native</a:t>
            </a:r>
            <a:r>
              <a:rPr lang="zh-CN" altLang="en-US" dirty="0"/>
              <a:t>框架优化，定制成稳定性和性能更佳、也更适合业务场景的的跨平台开发框架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975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B867D-0AA3-42EF-BF0F-EEC34D6E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CRN</a:t>
            </a:r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F0BC0-639C-4DEF-8472-2001FF52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35"/>
            <a:ext cx="10515600" cy="500344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3600" b="1" dirty="0"/>
              <a:t>拆包思路：</a:t>
            </a:r>
            <a:endParaRPr lang="en-US" altLang="zh-CN" sz="3600" b="1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生成框架</a:t>
            </a:r>
            <a:r>
              <a:rPr lang="en-US" altLang="zh-CN" dirty="0" err="1"/>
              <a:t>jsbundle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业务代码拆分主要是把中间框架</a:t>
            </a:r>
            <a:r>
              <a:rPr lang="en-US" altLang="zh-CN" dirty="0"/>
              <a:t>/</a:t>
            </a:r>
            <a:r>
              <a:rPr lang="zh-CN" altLang="en-US" dirty="0"/>
              <a:t>业务模块定义给拆分开来，拆分的思路很简单，用一个空白页面作为入口点，</a:t>
            </a:r>
            <a:r>
              <a:rPr lang="en-US" altLang="zh-CN" dirty="0" err="1"/>
              <a:t>AppRegistry.registerComponent</a:t>
            </a:r>
            <a:r>
              <a:rPr lang="zh-CN" altLang="en-US" dirty="0"/>
              <a:t>加载这个入口点。进入业务时，通过这个入口点页面去加载真实的业务代码。把这个空白的入口点页面作为框架的一部分，通过</a:t>
            </a:r>
            <a:r>
              <a:rPr lang="en-US" altLang="zh-CN" dirty="0"/>
              <a:t>react-native bundle</a:t>
            </a:r>
            <a:r>
              <a:rPr lang="zh-CN" altLang="en-US" dirty="0"/>
              <a:t>命令打包成框架</a:t>
            </a:r>
            <a:r>
              <a:rPr lang="en-US" altLang="zh-CN" dirty="0" err="1"/>
              <a:t>jsbundle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抽取业务</a:t>
            </a:r>
            <a:r>
              <a:rPr lang="en-US" altLang="zh-CN" dirty="0" err="1"/>
              <a:t>js</a:t>
            </a:r>
            <a:r>
              <a:rPr lang="zh-CN" altLang="en-US" dirty="0"/>
              <a:t>代码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React Native unbundle</a:t>
            </a:r>
            <a:r>
              <a:rPr lang="zh-CN" altLang="en-US" dirty="0"/>
              <a:t>的打包过程进行定制，首先让</a:t>
            </a:r>
            <a:r>
              <a:rPr lang="en-US" altLang="zh-CN" dirty="0"/>
              <a:t>iOS</a:t>
            </a:r>
            <a:r>
              <a:rPr lang="zh-CN" altLang="en-US" dirty="0"/>
              <a:t>支持</a:t>
            </a:r>
            <a:r>
              <a:rPr lang="en-US" altLang="zh-CN" dirty="0"/>
              <a:t>unbundle</a:t>
            </a:r>
            <a:r>
              <a:rPr lang="zh-CN" altLang="en-US" dirty="0"/>
              <a:t>打包</a:t>
            </a:r>
            <a:r>
              <a:rPr lang="en-US" altLang="zh-CN" dirty="0"/>
              <a:t>(</a:t>
            </a:r>
            <a:r>
              <a:rPr lang="zh-CN" altLang="en-US" dirty="0"/>
              <a:t>默认是不支持的</a:t>
            </a:r>
            <a:r>
              <a:rPr lang="en-US" altLang="zh-CN" dirty="0"/>
              <a:t>), </a:t>
            </a:r>
            <a:r>
              <a:rPr lang="zh-CN" altLang="en-US" dirty="0"/>
              <a:t>将生成的业务</a:t>
            </a:r>
            <a:r>
              <a:rPr lang="en-US" altLang="zh-CN" dirty="0" err="1"/>
              <a:t>js</a:t>
            </a:r>
            <a:r>
              <a:rPr lang="zh-CN" altLang="en-US" dirty="0"/>
              <a:t>模块代码单独保存，每个</a:t>
            </a:r>
            <a:r>
              <a:rPr lang="en-US" altLang="zh-CN" dirty="0" err="1"/>
              <a:t>js</a:t>
            </a:r>
            <a:r>
              <a:rPr lang="zh-CN" altLang="en-US" dirty="0"/>
              <a:t>模块一个文件，文件名即为模块</a:t>
            </a:r>
            <a:r>
              <a:rPr lang="en-US" altLang="zh-CN" dirty="0"/>
              <a:t>ID.js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err="1"/>
              <a:t>js</a:t>
            </a:r>
            <a:r>
              <a:rPr lang="zh-CN" altLang="en-US" dirty="0"/>
              <a:t>模块加载优化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空白页面入口组件，要能加载</a:t>
            </a:r>
            <a:r>
              <a:rPr lang="en-US" altLang="zh-CN" dirty="0"/>
              <a:t>(require)</a:t>
            </a:r>
            <a:r>
              <a:rPr lang="zh-CN" altLang="en-US" dirty="0"/>
              <a:t>真实的业务代码，我们需要改造</a:t>
            </a:r>
            <a:r>
              <a:rPr lang="en-US" altLang="zh-CN" dirty="0"/>
              <a:t>RN</a:t>
            </a:r>
            <a:r>
              <a:rPr lang="zh-CN" altLang="en-US" dirty="0"/>
              <a:t>的</a:t>
            </a:r>
            <a:r>
              <a:rPr lang="en-US" altLang="zh-CN" dirty="0"/>
              <a:t>require</a:t>
            </a:r>
            <a:r>
              <a:rPr lang="zh-CN" altLang="en-US" dirty="0"/>
              <a:t>方法，简单修改</a:t>
            </a:r>
            <a:r>
              <a:rPr lang="en-US" altLang="zh-CN" dirty="0"/>
              <a:t>Native SDK</a:t>
            </a:r>
            <a:r>
              <a:rPr lang="zh-CN" altLang="en-US" dirty="0"/>
              <a:t>中的</a:t>
            </a:r>
            <a:r>
              <a:rPr lang="en-US" altLang="zh-CN" dirty="0" err="1"/>
              <a:t>JSCExecutor</a:t>
            </a:r>
            <a:r>
              <a:rPr lang="zh-CN" altLang="en-US" dirty="0"/>
              <a:t>（</a:t>
            </a:r>
            <a:r>
              <a:rPr lang="en-US" altLang="zh-CN" dirty="0"/>
              <a:t>RCTJSCExecutor.mm/JSCExecutor.cpp</a:t>
            </a:r>
            <a:r>
              <a:rPr lang="zh-CN" altLang="en-US" dirty="0"/>
              <a:t>）文件，调整</a:t>
            </a:r>
            <a:r>
              <a:rPr lang="en-US" altLang="zh-CN" dirty="0" err="1"/>
              <a:t>nativeRequire</a:t>
            </a:r>
            <a:r>
              <a:rPr lang="zh-CN" altLang="en-US" dirty="0"/>
              <a:t>实现即可。</a:t>
            </a:r>
          </a:p>
        </p:txBody>
      </p:sp>
    </p:spTree>
    <p:extLst>
      <p:ext uri="{BB962C8B-B14F-4D97-AF65-F5344CB8AC3E}">
        <p14:creationId xmlns:p14="http://schemas.microsoft.com/office/powerpoint/2010/main" val="326809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A72D4-ACF0-45F8-B8CD-A0553765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CRN</a:t>
            </a:r>
            <a:r>
              <a:rPr lang="zh-CN" altLang="en-US" dirty="0"/>
              <a:t>（</a:t>
            </a:r>
            <a:r>
              <a:rPr lang="en-US" altLang="zh-CN" dirty="0"/>
              <a:t>3/3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B41B2-E4BD-4B03-A94B-186C12BF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en-US" dirty="0"/>
              <a:t>工程化配套完整</a:t>
            </a:r>
            <a:endParaRPr lang="en-US" altLang="zh-CN" dirty="0"/>
          </a:p>
          <a:p>
            <a:r>
              <a:rPr lang="zh-CN" altLang="en-US" dirty="0"/>
              <a:t>拆包体积优化明显</a:t>
            </a:r>
            <a:endParaRPr lang="en-US" altLang="zh-CN" dirty="0"/>
          </a:p>
          <a:p>
            <a:r>
              <a:rPr lang="zh-CN" altLang="en-US" dirty="0"/>
              <a:t>首屏时间缩减显著</a:t>
            </a:r>
            <a:endParaRPr lang="en-US" altLang="zh-CN" dirty="0"/>
          </a:p>
          <a:p>
            <a:r>
              <a:rPr lang="zh-CN" altLang="en-US" dirty="0"/>
              <a:t>预加载、按需加载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文档资料少，上手较难</a:t>
            </a:r>
            <a:endParaRPr lang="en-US" altLang="zh-CN" dirty="0"/>
          </a:p>
          <a:p>
            <a:r>
              <a:rPr lang="zh-CN" altLang="en-US" dirty="0"/>
              <a:t>改动源码多</a:t>
            </a:r>
            <a:endParaRPr lang="en-US" altLang="zh-CN" dirty="0"/>
          </a:p>
          <a:p>
            <a:r>
              <a:rPr lang="zh-CN" altLang="en-US" dirty="0"/>
              <a:t>以后升级局限于</a:t>
            </a:r>
            <a:r>
              <a:rPr lang="en-US" altLang="zh-CN" dirty="0"/>
              <a:t>CRN</a:t>
            </a:r>
            <a:r>
              <a:rPr lang="zh-CN" altLang="en-US" dirty="0"/>
              <a:t>框架维护程度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751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4A5B-6061-4ECA-AC47-B0BB4AC6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22001-0DB6-4924-93C3-2D3D2AE6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/>
              <a:t>THANK YOU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845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1F4F4-A53D-45E3-95FA-16217DF5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拆包背景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E2CE4-C2B5-446D-A772-DD25D95B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针对现有基于</a:t>
            </a:r>
            <a:r>
              <a:rPr lang="en-US" altLang="zh-CN" dirty="0" err="1"/>
              <a:t>amap</a:t>
            </a:r>
            <a:r>
              <a:rPr lang="zh-CN" altLang="zh-CN" dirty="0"/>
              <a:t>的</a:t>
            </a:r>
            <a:r>
              <a:rPr lang="en-US" altLang="zh-CN" dirty="0" err="1"/>
              <a:t>rn</a:t>
            </a:r>
            <a:r>
              <a:rPr lang="zh-CN" altLang="zh-CN" dirty="0"/>
              <a:t>项目，多微应用是一个个完整的</a:t>
            </a:r>
            <a:r>
              <a:rPr lang="en-US" altLang="zh-CN" dirty="0" err="1"/>
              <a:t>rn</a:t>
            </a:r>
            <a:r>
              <a:rPr lang="zh-CN" altLang="zh-CN" dirty="0"/>
              <a:t>子工程，随微应用业务增多，整体</a:t>
            </a:r>
            <a:r>
              <a:rPr lang="en-US" altLang="zh-CN" dirty="0"/>
              <a:t>APP</a:t>
            </a:r>
            <a:r>
              <a:rPr lang="zh-CN" altLang="zh-CN" dirty="0"/>
              <a:t>体积不断增大，同时热更新以全量包的形式进行，也大大增加了用户更新时的流量消耗，因此业务拆包势在必行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1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37917-232C-475B-8F2E-CA68EC9D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拆包目的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2506F-1764-4299-AF1F-67773571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减小业务打包生成的</a:t>
            </a:r>
            <a:r>
              <a:rPr lang="en-US" altLang="zh-CN" dirty="0" err="1"/>
              <a:t>jsbundle</a:t>
            </a:r>
            <a:r>
              <a:rPr lang="zh-CN" altLang="zh-CN" dirty="0"/>
              <a:t>体积，进而减小接入的</a:t>
            </a:r>
            <a:r>
              <a:rPr lang="en-US" altLang="zh-CN" dirty="0"/>
              <a:t>APP</a:t>
            </a:r>
            <a:r>
              <a:rPr lang="zh-CN" altLang="zh-CN" dirty="0"/>
              <a:t>的体积以及子工程热更新时下载体积，提升用户体验；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实现基础</a:t>
            </a:r>
            <a:r>
              <a:rPr lang="en-US" altLang="zh-CN" dirty="0" err="1"/>
              <a:t>jsbundle</a:t>
            </a:r>
            <a:r>
              <a:rPr lang="zh-CN" altLang="zh-CN" dirty="0"/>
              <a:t>和业务</a:t>
            </a:r>
            <a:r>
              <a:rPr lang="en-US" altLang="zh-CN" dirty="0" err="1"/>
              <a:t>jsbundle</a:t>
            </a:r>
            <a:r>
              <a:rPr lang="zh-CN" altLang="zh-CN" dirty="0"/>
              <a:t>的分离，多个业务共用一个基础包，使业务</a:t>
            </a:r>
            <a:r>
              <a:rPr lang="en-US" altLang="zh-CN" dirty="0" err="1"/>
              <a:t>jsbundle</a:t>
            </a:r>
            <a:r>
              <a:rPr lang="zh-CN" altLang="zh-CN" dirty="0"/>
              <a:t>更纯粹，提高开发效率；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优化子工程的</a:t>
            </a:r>
            <a:r>
              <a:rPr lang="en-US" altLang="zh-CN" dirty="0" err="1"/>
              <a:t>jsbundle</a:t>
            </a:r>
            <a:r>
              <a:rPr lang="zh-CN" altLang="zh-CN" dirty="0"/>
              <a:t>加载，实现基础包预加载，减小加载业务</a:t>
            </a:r>
            <a:r>
              <a:rPr lang="en-US" altLang="zh-CN" dirty="0"/>
              <a:t>bundle</a:t>
            </a:r>
            <a:r>
              <a:rPr lang="zh-CN" altLang="zh-CN" dirty="0"/>
              <a:t>时的白屏时间。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43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F9176-73F7-41BE-9D44-FDAC1EE9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调研情况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A1588-7378-44D9-8F49-461EB364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859"/>
            <a:ext cx="10515600" cy="39051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diff-match-patch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Metro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CRN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68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F418D-FF48-4B45-B089-7841186C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diff-match-patch</a:t>
            </a:r>
            <a:r>
              <a:rPr lang="zh-CN" altLang="en-US" dirty="0"/>
              <a:t>（</a:t>
            </a:r>
            <a:r>
              <a:rPr lang="en-US" altLang="zh-CN" dirty="0"/>
              <a:t>1/3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44AE8-D2D9-4DA8-88BD-3BC463F3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简介：</a:t>
            </a:r>
            <a:r>
              <a:rPr lang="en-US" altLang="zh-CN" dirty="0"/>
              <a:t>Google</a:t>
            </a:r>
            <a:r>
              <a:rPr lang="zh-CN" altLang="en-US" dirty="0"/>
              <a:t>提供，用来对比两个文件内容，求出差异内容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拆包思路：打一个空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 err="1"/>
              <a:t>jsbundle</a:t>
            </a:r>
            <a:r>
              <a:rPr lang="zh-CN" altLang="en-US" dirty="0"/>
              <a:t>生成</a:t>
            </a:r>
            <a:r>
              <a:rPr lang="zh-CN" altLang="en-US" dirty="0">
                <a:solidFill>
                  <a:srgbClr val="FF0000"/>
                </a:solidFill>
              </a:rPr>
              <a:t>基础包</a:t>
            </a:r>
            <a:r>
              <a:rPr lang="zh-CN" altLang="en-US" dirty="0"/>
              <a:t>，再打一个包含业务代码的包生成</a:t>
            </a:r>
            <a:r>
              <a:rPr lang="zh-CN" altLang="en-US" dirty="0">
                <a:solidFill>
                  <a:srgbClr val="FF0000"/>
                </a:solidFill>
              </a:rPr>
              <a:t>全量包</a:t>
            </a:r>
            <a:r>
              <a:rPr lang="zh-CN" altLang="en-US" dirty="0"/>
              <a:t>，然后通过</a:t>
            </a:r>
            <a:r>
              <a:rPr lang="en-US" altLang="zh-CN" dirty="0"/>
              <a:t>diff-match-patch</a:t>
            </a:r>
            <a:r>
              <a:rPr lang="zh-CN" altLang="en-US" dirty="0"/>
              <a:t>对比全量包和基础包生成</a:t>
            </a:r>
            <a:r>
              <a:rPr lang="zh-CN" altLang="en-US" dirty="0">
                <a:solidFill>
                  <a:srgbClr val="FF0000"/>
                </a:solidFill>
              </a:rPr>
              <a:t>差异包</a:t>
            </a:r>
            <a:r>
              <a:rPr lang="zh-CN" altLang="en-US" dirty="0"/>
              <a:t>即业务包</a:t>
            </a:r>
          </a:p>
        </p:txBody>
      </p:sp>
    </p:spTree>
    <p:extLst>
      <p:ext uri="{BB962C8B-B14F-4D97-AF65-F5344CB8AC3E}">
        <p14:creationId xmlns:p14="http://schemas.microsoft.com/office/powerpoint/2010/main" val="137743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FCF8A-923F-4576-88EC-ED18D96A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diff-match-patch</a:t>
            </a:r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739328-DDB1-464B-97DA-010927430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2" y="1938203"/>
            <a:ext cx="9690753" cy="4136914"/>
          </a:xfrm>
        </p:spPr>
      </p:pic>
    </p:spTree>
    <p:extLst>
      <p:ext uri="{BB962C8B-B14F-4D97-AF65-F5344CB8AC3E}">
        <p14:creationId xmlns:p14="http://schemas.microsoft.com/office/powerpoint/2010/main" val="324788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6982D-550C-472F-A579-110BD4B2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diff-match-patch</a:t>
            </a:r>
            <a:r>
              <a:rPr lang="zh-CN" altLang="en-US" dirty="0"/>
              <a:t>（</a:t>
            </a:r>
            <a:r>
              <a:rPr lang="en-US" altLang="zh-CN" dirty="0"/>
              <a:t>3/3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02BC4-38A8-4CD5-ACC7-408224E0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操作简单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diff-match-patch </a:t>
            </a:r>
            <a:r>
              <a:rPr lang="zh-CN" altLang="en-US" sz="2400" dirty="0"/>
              <a:t>得到业务包和基础包的差异文本记录，除了记录单纯的业务代码差异外，还加入了额外且多量的补丁信息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diff-match-patch 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patch_apply</a:t>
            </a:r>
            <a:r>
              <a:rPr lang="zh-CN" altLang="en-US" sz="2400" dirty="0"/>
              <a:t>方法在</a:t>
            </a:r>
            <a:r>
              <a:rPr lang="en-US" altLang="zh-CN" sz="2400" dirty="0"/>
              <a:t>Android</a:t>
            </a:r>
            <a:r>
              <a:rPr lang="zh-CN" altLang="en-US" sz="2400" dirty="0"/>
              <a:t>中存在严重的效率问题，性能一般的机型，合并较大补丁文件效率会更低</a:t>
            </a:r>
          </a:p>
        </p:txBody>
      </p:sp>
    </p:spTree>
    <p:extLst>
      <p:ext uri="{BB962C8B-B14F-4D97-AF65-F5344CB8AC3E}">
        <p14:creationId xmlns:p14="http://schemas.microsoft.com/office/powerpoint/2010/main" val="87333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4DBF2-DB4D-4D50-B0B3-2A0C42C6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Metro</a:t>
            </a:r>
            <a:r>
              <a:rPr lang="zh-CN" altLang="en-US" dirty="0"/>
              <a:t>（</a:t>
            </a:r>
            <a:r>
              <a:rPr lang="en-US" altLang="zh-CN" dirty="0"/>
              <a:t>1/3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0A4EE-AF09-40EE-8786-5FA789E5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简介：</a:t>
            </a:r>
            <a:r>
              <a:rPr lang="en-US" altLang="zh-CN" dirty="0"/>
              <a:t> </a:t>
            </a:r>
            <a:r>
              <a:rPr lang="en-US" altLang="zh-CN" dirty="0" err="1"/>
              <a:t>facebook</a:t>
            </a:r>
            <a:r>
              <a:rPr lang="zh-CN" altLang="en-US" dirty="0"/>
              <a:t>提供，是</a:t>
            </a:r>
            <a:r>
              <a:rPr lang="en-US" altLang="zh-CN" dirty="0"/>
              <a:t>react-native</a:t>
            </a:r>
            <a:r>
              <a:rPr lang="zh-CN" altLang="en-US" dirty="0"/>
              <a:t>的官方打包及</a:t>
            </a:r>
            <a:r>
              <a:rPr lang="en-US" altLang="zh-CN" dirty="0"/>
              <a:t>dev server</a:t>
            </a:r>
            <a:r>
              <a:rPr lang="zh-CN" altLang="en-US" dirty="0"/>
              <a:t>工具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拆包思路：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-US" altLang="zh-CN" dirty="0"/>
              <a:t>metro</a:t>
            </a:r>
            <a:r>
              <a:rPr lang="zh-CN" altLang="en-US" dirty="0"/>
              <a:t>打包，打基础包和全量包都要通过</a:t>
            </a:r>
            <a:r>
              <a:rPr lang="en-US" altLang="zh-CN" dirty="0" err="1"/>
              <a:t>createModuleIdFactory</a:t>
            </a:r>
            <a:r>
              <a:rPr lang="zh-CN" altLang="en-US" dirty="0"/>
              <a:t>固定 </a:t>
            </a:r>
            <a:r>
              <a:rPr lang="en-US" altLang="zh-CN" dirty="0"/>
              <a:t>module 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，然后用</a:t>
            </a:r>
            <a:r>
              <a:rPr lang="en-US" altLang="zh-CN" dirty="0" err="1"/>
              <a:t>processModuleFilter</a:t>
            </a:r>
            <a:r>
              <a:rPr lang="zh-CN" altLang="en-US" dirty="0"/>
              <a:t>过滤掉全量包中基础包的内容模块。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33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33037-3D3E-43D0-91E6-B44C5530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Metro</a:t>
            </a:r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E6F5CB-F095-4EA2-9468-D5060383D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" b="12168"/>
          <a:stretch/>
        </p:blipFill>
        <p:spPr>
          <a:xfrm>
            <a:off x="3252249" y="1844617"/>
            <a:ext cx="5118754" cy="4075416"/>
          </a:xfrm>
        </p:spPr>
      </p:pic>
    </p:spTree>
    <p:extLst>
      <p:ext uri="{BB962C8B-B14F-4D97-AF65-F5344CB8AC3E}">
        <p14:creationId xmlns:p14="http://schemas.microsoft.com/office/powerpoint/2010/main" val="409521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660</Words>
  <Application>Microsoft Office PowerPoint</Application>
  <PresentationFormat>宽屏</PresentationFormat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Rn拆包调研</vt:lpstr>
      <vt:lpstr>拆包背景</vt:lpstr>
      <vt:lpstr>拆包目的</vt:lpstr>
      <vt:lpstr>调研情况</vt:lpstr>
      <vt:lpstr>diff-match-patch（1/3）</vt:lpstr>
      <vt:lpstr>diff-match-patch（2/3）</vt:lpstr>
      <vt:lpstr>diff-match-patch（3/3）</vt:lpstr>
      <vt:lpstr>Metro（1/3）</vt:lpstr>
      <vt:lpstr>Metro（2/3）</vt:lpstr>
      <vt:lpstr>Metro（3/3）</vt:lpstr>
      <vt:lpstr>CRN（1/3）</vt:lpstr>
      <vt:lpstr>CRN（2/3）</vt:lpstr>
      <vt:lpstr>CRN（3/3）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Rn拆包调研</dc:title>
  <dc:creator> </dc:creator>
  <cp:lastModifiedBy> </cp:lastModifiedBy>
  <cp:revision>21</cp:revision>
  <dcterms:created xsi:type="dcterms:W3CDTF">2019-12-27T02:21:28Z</dcterms:created>
  <dcterms:modified xsi:type="dcterms:W3CDTF">2019-12-30T02:32:59Z</dcterms:modified>
</cp:coreProperties>
</file>