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904" y="176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5536-CE7C-E645-96E1-F479CFBD372B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8F89-2519-3744-8434-7BBD027FD8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54" y="4355078"/>
            <a:ext cx="8782692" cy="1470025"/>
          </a:xfrm>
        </p:spPr>
        <p:txBody>
          <a:bodyPr>
            <a:noAutofit/>
          </a:bodyPr>
          <a:lstStyle/>
          <a:p>
            <a:r>
              <a:rPr lang="en-US" sz="12400" dirty="0">
                <a:latin typeface="Gill Sans"/>
                <a:cs typeface="Gill Sans"/>
              </a:rPr>
              <a:t>Peilun</a:t>
            </a:r>
            <a:r>
              <a:rPr lang="en-US" sz="11500" dirty="0">
                <a:latin typeface="Gill Sans"/>
                <a:cs typeface="Gill Sans"/>
              </a:rPr>
              <a:t> </a:t>
            </a:r>
            <a:br>
              <a:rPr lang="en-US" sz="11500" dirty="0">
                <a:latin typeface="Gill Sans"/>
                <a:cs typeface="Gill Sans"/>
              </a:rPr>
            </a:br>
            <a:r>
              <a:rPr lang="en-US" sz="9600" dirty="0">
                <a:latin typeface="Gill Sans"/>
                <a:cs typeface="Gill Sans"/>
              </a:rPr>
              <a:t>DAI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0800000">
            <a:off x="333054" y="992751"/>
            <a:ext cx="87826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400" dirty="0">
                <a:latin typeface="Gill Sans"/>
                <a:ea typeface="+mj-ea"/>
                <a:cs typeface="Gill Sans"/>
              </a:rPr>
              <a:t>Peilun</a:t>
            </a:r>
            <a:r>
              <a:rPr lang="en-US" sz="9600" dirty="0">
                <a:latin typeface="Gill Sans"/>
                <a:ea typeface="+mj-ea"/>
                <a:cs typeface="Gill San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atin typeface="Gill Sans"/>
                <a:ea typeface="+mj-ea"/>
                <a:cs typeface="Gill Sans"/>
              </a:rPr>
              <a:t>DAI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+mj-ea"/>
              <a:cs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</vt:lpstr>
      <vt:lpstr>Office Theme</vt:lpstr>
      <vt:lpstr>Peilun  DAI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Smith</dc:title>
  <dc:creator>Adam Smith</dc:creator>
  <cp:lastModifiedBy>Peilun Dai</cp:lastModifiedBy>
  <cp:revision>5</cp:revision>
  <dcterms:created xsi:type="dcterms:W3CDTF">2010-08-24T15:20:26Z</dcterms:created>
  <dcterms:modified xsi:type="dcterms:W3CDTF">2020-02-07T02:36:04Z</dcterms:modified>
</cp:coreProperties>
</file>