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8E6E-C68E-DD47-9FF0-5AA48F14B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FD46B-27B8-E447-9E08-641614415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4932-2A85-F749-BD7B-1BF4B446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4BA4-275C-B548-8E6E-29F53D84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E727-8361-084F-AA49-9E37A81F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60C1-9B50-D24C-A338-C8F1125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0637B-4BAA-8A4A-BE08-A57DAA3B3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2CCE-7650-074F-94A7-C548DB68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0E68-591D-C94A-B33E-9E45CA0A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5DE0-1113-D94D-BB94-AD45B4A5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85B2F-34CF-0A49-8676-99C5E89A6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8B399-9878-A740-8787-7549DB232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3872-30D6-DE4C-AC44-53BEC084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D168-F054-8141-97BF-44EE8F98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FDD2-8AE5-824D-AFDA-3888652D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4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9EE4-9777-1448-9960-536B031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53AF-1918-804A-817D-EC310EC4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2C90-8E62-4A4B-9150-80ECA621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3BA8E-6B94-C547-AACC-B3D53F7E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4C80-7EC8-D345-9950-3CC79D9A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8EE9-2037-C746-A3FA-743B1B38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E735D-95A7-AD4E-9CD7-B9C482E7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0FFA-F4EB-F744-801E-8932E52E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FAAB-6900-AB45-997D-283CFA07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32BF-D5D5-EE4B-8B34-F1A02CE6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29D7-CBE0-2447-8496-F957E8F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6B22-4A1F-F049-A66D-F85EBE33A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64C03-17CA-EC46-976A-BC7E15B63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197DC-5314-3D4B-B026-9458653B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F2F4D-17CC-1549-9017-9D15BE64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ACE33-3943-FC42-8982-52AB5A90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0402-EC88-714F-B3B4-0BAD7BE6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C56A-208A-7747-82CC-EC2357F7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02E80-49FF-4E4C-AB3A-729946A07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48CF5-1890-A84E-9C08-F714EEC8B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454F0-D7FF-6245-93FD-0C3CEEED1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12D1A-40F0-6C4A-BF18-50677D05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D33ED-B9EC-8047-A246-6C07F7E6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4BE0D-33A3-B748-8483-D114D465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8E79-F372-3246-9B75-ED325B3C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78F16-1A3E-EC49-A952-042E65BC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769E0-14C5-214A-9A29-9F554D86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DB4A3-9CD6-DE48-A305-90A85017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D720C-D783-ED47-AF81-0F73E0AD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8FF51-E31E-7448-AD3F-27F81465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3212B-4B8D-9E45-B4BF-B627C289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555D-CC57-1D4E-BFDA-ED6AA99F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A86A-59F9-D545-8A65-E989D379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1F4A4-5892-F34E-A1F9-E3DBFB905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809D3-45DC-1743-9555-67F5B205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03CA5-9C8D-5E43-8EA8-B9DAD89A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04D8A-33CE-FE43-B7DF-5443F38D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4C22-3A1D-5944-B2A5-CAA734B0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B1A68-166E-2946-9639-16930A11E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A820D-66CD-224E-8A90-8EA4D1B9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4FC7-EDE6-364D-BBF1-98FC0B81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0F3A-4FAF-664D-86FC-BC78B7AD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12983-C665-7140-ADD4-D51A52F6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A22C2-2EB0-294A-A02B-B7928ADD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90F2-EC41-BF4E-B67F-40A21252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01622-17D4-754F-AFC9-64ECA2531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083D-6AD3-6B4F-91A7-1065945B8C3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28F22-5455-0D49-8BF0-BE3376E72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B164-9746-1740-8D25-A463B3C9E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A9ED-83D0-E145-B660-D30B38C3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A3274-063F-C542-994B-FB73FA01072F}"/>
              </a:ext>
            </a:extLst>
          </p:cNvPr>
          <p:cNvSpPr/>
          <p:nvPr/>
        </p:nvSpPr>
        <p:spPr>
          <a:xfrm>
            <a:off x="5042898" y="688369"/>
            <a:ext cx="1479479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age;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A596-6948-DC44-BEE9-880B96C73E7D}"/>
              </a:ext>
            </a:extLst>
          </p:cNvPr>
          <p:cNvSpPr/>
          <p:nvPr/>
        </p:nvSpPr>
        <p:spPr>
          <a:xfrm>
            <a:off x="3563419" y="2297984"/>
            <a:ext cx="1479479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score;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12FA1-7A6E-E04C-B37A-C97EE88F8B56}"/>
              </a:ext>
            </a:extLst>
          </p:cNvPr>
          <p:cNvSpPr/>
          <p:nvPr/>
        </p:nvSpPr>
        <p:spPr>
          <a:xfrm>
            <a:off x="6522377" y="2297984"/>
            <a:ext cx="1479479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salary;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F7A36-686B-444F-BBDE-CD51E480CD70}"/>
              </a:ext>
            </a:extLst>
          </p:cNvPr>
          <p:cNvSpPr/>
          <p:nvPr/>
        </p:nvSpPr>
        <p:spPr>
          <a:xfrm>
            <a:off x="4960704" y="3907599"/>
            <a:ext cx="1727772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ParttimeWorker</a:t>
            </a:r>
            <a:endParaRPr lang="en-US" dirty="0"/>
          </a:p>
          <a:p>
            <a:pPr algn="ctr"/>
            <a:r>
              <a:rPr lang="en-US" dirty="0" err="1"/>
              <a:t>Int</a:t>
            </a:r>
            <a:r>
              <a:rPr lang="en-US" dirty="0"/>
              <a:t> grade;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CD7C99-1200-7348-9AF3-EEF93081D02F}"/>
              </a:ext>
            </a:extLst>
          </p:cNvPr>
          <p:cNvCxnSpPr>
            <a:endCxn id="6" idx="0"/>
          </p:cNvCxnSpPr>
          <p:nvPr/>
        </p:nvCxnSpPr>
        <p:spPr>
          <a:xfrm>
            <a:off x="5782637" y="1294544"/>
            <a:ext cx="1479480" cy="10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46DC9A-EFAA-9D49-8637-DEE26DD79DD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303159" y="1294544"/>
            <a:ext cx="1479479" cy="10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9D7D21-7325-F749-AC84-0912A5B86E8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303158" y="2904159"/>
            <a:ext cx="1521432" cy="10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E781D9-639C-E642-BCB8-AA2F8D54E67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824590" y="2904159"/>
            <a:ext cx="1437528" cy="10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A3274-063F-C542-994B-FB73FA01072F}"/>
              </a:ext>
            </a:extLst>
          </p:cNvPr>
          <p:cNvSpPr/>
          <p:nvPr/>
        </p:nvSpPr>
        <p:spPr>
          <a:xfrm>
            <a:off x="5042898" y="688369"/>
            <a:ext cx="1479479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age;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A596-6948-DC44-BEE9-880B96C73E7D}"/>
              </a:ext>
            </a:extLst>
          </p:cNvPr>
          <p:cNvSpPr/>
          <p:nvPr/>
        </p:nvSpPr>
        <p:spPr>
          <a:xfrm>
            <a:off x="3563419" y="2297984"/>
            <a:ext cx="1479479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score;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12FA1-7A6E-E04C-B37A-C97EE88F8B56}"/>
              </a:ext>
            </a:extLst>
          </p:cNvPr>
          <p:cNvSpPr/>
          <p:nvPr/>
        </p:nvSpPr>
        <p:spPr>
          <a:xfrm>
            <a:off x="6522377" y="2297984"/>
            <a:ext cx="1479479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salary;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F7A36-686B-444F-BBDE-CD51E480CD70}"/>
              </a:ext>
            </a:extLst>
          </p:cNvPr>
          <p:cNvSpPr/>
          <p:nvPr/>
        </p:nvSpPr>
        <p:spPr>
          <a:xfrm>
            <a:off x="4960704" y="3907599"/>
            <a:ext cx="1727772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ParttimeWorker</a:t>
            </a:r>
            <a:endParaRPr lang="en-US" dirty="0"/>
          </a:p>
          <a:p>
            <a:pPr algn="ctr"/>
            <a:r>
              <a:rPr lang="en-US" dirty="0" err="1"/>
              <a:t>Int</a:t>
            </a:r>
            <a:r>
              <a:rPr lang="en-US" dirty="0"/>
              <a:t> grade;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CD7C99-1200-7348-9AF3-EEF93081D02F}"/>
              </a:ext>
            </a:extLst>
          </p:cNvPr>
          <p:cNvCxnSpPr>
            <a:endCxn id="6" idx="0"/>
          </p:cNvCxnSpPr>
          <p:nvPr/>
        </p:nvCxnSpPr>
        <p:spPr>
          <a:xfrm>
            <a:off x="5782637" y="1294544"/>
            <a:ext cx="1479480" cy="10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46DC9A-EFAA-9D49-8637-DEE26DD79DD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303159" y="1294544"/>
            <a:ext cx="1479479" cy="10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9D7D21-7325-F749-AC84-0912A5B86E8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303158" y="2904159"/>
            <a:ext cx="1521432" cy="10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E781D9-639C-E642-BCB8-AA2F8D54E67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824590" y="2904159"/>
            <a:ext cx="1437528" cy="10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149E2B-C67D-534A-A404-4C2E4D6B9A25}"/>
              </a:ext>
            </a:extLst>
          </p:cNvPr>
          <p:cNvSpPr txBox="1"/>
          <p:nvPr/>
        </p:nvSpPr>
        <p:spPr>
          <a:xfrm>
            <a:off x="4334396" y="150714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virtual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1A47F-BB73-D946-BB94-2F0D7BC3AFAE}"/>
              </a:ext>
            </a:extLst>
          </p:cNvPr>
          <p:cNvSpPr txBox="1"/>
          <p:nvPr/>
        </p:nvSpPr>
        <p:spPr>
          <a:xfrm>
            <a:off x="6543354" y="150714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26899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2020-01-20T15:41:00Z</dcterms:created>
  <dcterms:modified xsi:type="dcterms:W3CDTF">2020-01-20T16:09:34Z</dcterms:modified>
</cp:coreProperties>
</file>