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E588-98B7-C748-81F7-83F2E4052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DAFA1-7323-B54D-99F2-97B64734D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88DD-620D-7941-AFE3-1FCF562B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8359-22A9-6A44-B9C7-62672AF3B00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874B-96F2-6D43-A971-F314D350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1BB23-15E3-8148-BB8C-55953F70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AEF-96E2-C64F-8137-265871D8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823F-166E-A44A-AE25-DA62DDB6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31D52-2ABA-AC40-A8C9-48DBA52CB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3C6C5-0D51-6149-BA45-2540B3BA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8359-22A9-6A44-B9C7-62672AF3B00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3680-234B-3C4A-A432-BC1011F0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35D2-557F-574B-B96F-C04E5375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AEF-96E2-C64F-8137-265871D8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E9BBC-26C1-1D41-B196-442454F3E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8D4A0-E047-344B-84F7-9C758455B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6C55-5E7C-D94A-B066-DCD24759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8359-22A9-6A44-B9C7-62672AF3B00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520E-C2F0-3D47-BD14-56C7837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15095-0331-0A4A-AF8A-B59A9D5D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AEF-96E2-C64F-8137-265871D8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4AC9-6300-7549-92B5-0212DCD5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2ACE-F160-DD43-9551-87B0212DE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EB8F-2452-694C-8098-291B182A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8359-22A9-6A44-B9C7-62672AF3B00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F3BDE-7595-6E4C-8F0F-4D52EE44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863FB-413B-E94D-A7D2-E9DB65CF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AEF-96E2-C64F-8137-265871D8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B3C4-52B9-1644-85E0-C437A746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D575A-DD4D-AD41-BB17-07A983CA5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204C3-8208-954F-8F47-957AC741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8359-22A9-6A44-B9C7-62672AF3B00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0FE8-4653-724A-B125-6CE732C9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E6B3C-D9C8-3F4E-94E4-4560A0D1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AEF-96E2-C64F-8137-265871D8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5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D6D3-931E-394A-88F9-FAADACE3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3B86-3F9B-BD41-B8B6-EBFA6DE8A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FE7A-4ED6-F240-A8EC-4D1235F85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5411A-778D-264C-9073-8C303D0A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8359-22A9-6A44-B9C7-62672AF3B00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1CA8B-2B37-BF4A-83DD-5215D099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1494C-0215-E049-B2F2-91DDB7F7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AEF-96E2-C64F-8137-265871D8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2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4C9D-09E0-8043-90E2-AF21298C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927DA-984D-B54A-967A-53FA5F95C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8B31A-92F2-9249-932F-31301D2B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BBF70-C52C-5B44-9D6B-2FA827408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DD02E-978F-8B4E-8BAB-D1BFC5F83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B80CF-C68E-F248-B9EE-64B9BAF2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8359-22A9-6A44-B9C7-62672AF3B00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A6E8B-5E9E-DC48-A4F4-7F8B0AF4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DEA16-C78F-2343-AA47-4A8A9DB9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AEF-96E2-C64F-8137-265871D8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7845-C69B-D54B-BB2E-03170A3F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2919F-3DCB-ED44-9D38-F6123857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8359-22A9-6A44-B9C7-62672AF3B00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E599C-195C-2240-B2F5-E3E71DDB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8AFB1-9BD4-5F44-8F7A-EA751BF0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AEF-96E2-C64F-8137-265871D8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3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44FAA-44D5-824B-9DEA-E63D3CFE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8359-22A9-6A44-B9C7-62672AF3B00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A16C3-D5E4-184C-B6D3-C0BE3124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1B075-2A73-2340-A570-AB517AFD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AEF-96E2-C64F-8137-265871D8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A1EF-3653-AC48-81CA-547B2925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2F8A-C264-E14D-800F-7D23929CA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FEC77-010A-9C4D-8AA2-98074EF50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B1092-423A-6949-AC6F-03347E1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8359-22A9-6A44-B9C7-62672AF3B00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F2269-24D9-0444-89A7-3401C54F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250CA-2781-564E-97CA-D14E35D4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AEF-96E2-C64F-8137-265871D8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CC3C-E976-6E47-B9E2-54918B90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1BC9F-AD2F-B740-BE88-4F102D270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3E0F-217D-5F46-BD75-70065527C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92B62-C2CB-FA4B-971A-08D3B697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8359-22A9-6A44-B9C7-62672AF3B00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991F5-4A84-6344-9804-29A66315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696BD-995A-D94C-8116-BD7365CE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AEF-96E2-C64F-8137-265871D8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DB394-988C-ED44-9FB1-49962F3D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E098A-1FFF-5B4C-867D-A2215A41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9DA3-9A57-0048-945C-350B85147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8359-22A9-6A44-B9C7-62672AF3B00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798E-0049-1B42-9928-D9D5B6303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65B2B-4FB6-C344-8080-BE0ADA36C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C4AEF-96E2-C64F-8137-265871D8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5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317CD9-9455-B745-937B-96BC256D54CA}"/>
              </a:ext>
            </a:extLst>
          </p:cNvPr>
          <p:cNvSpPr/>
          <p:nvPr/>
        </p:nvSpPr>
        <p:spPr>
          <a:xfrm>
            <a:off x="3935000" y="801383"/>
            <a:ext cx="3411022" cy="5815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F8F20-6F6E-D849-8402-89B258D471C4}"/>
              </a:ext>
            </a:extLst>
          </p:cNvPr>
          <p:cNvSpPr txBox="1"/>
          <p:nvPr/>
        </p:nvSpPr>
        <p:spPr>
          <a:xfrm>
            <a:off x="3277456" y="801383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E241C7-96FA-BA4D-AF6B-6FBE58963E97}"/>
              </a:ext>
            </a:extLst>
          </p:cNvPr>
          <p:cNvSpPr/>
          <p:nvPr/>
        </p:nvSpPr>
        <p:spPr>
          <a:xfrm>
            <a:off x="4027941" y="1170714"/>
            <a:ext cx="3246162" cy="2188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97DDC7-0F47-5140-AC13-63E4B85B85C8}"/>
              </a:ext>
            </a:extLst>
          </p:cNvPr>
          <p:cNvSpPr/>
          <p:nvPr/>
        </p:nvSpPr>
        <p:spPr>
          <a:xfrm>
            <a:off x="4361378" y="1343889"/>
            <a:ext cx="2558265" cy="8582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Cat::eat() </a:t>
            </a:r>
            <a:r>
              <a:rPr lang="zh-CN" altLang="en-US" dirty="0"/>
              <a:t>的地址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45F5F-7B03-CB42-B017-125D7D2C85F7}"/>
              </a:ext>
            </a:extLst>
          </p:cNvPr>
          <p:cNvSpPr txBox="1"/>
          <p:nvPr/>
        </p:nvSpPr>
        <p:spPr>
          <a:xfrm>
            <a:off x="3935000" y="819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虚表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DE476B-13F1-B949-97DC-5F086FC14365}"/>
              </a:ext>
            </a:extLst>
          </p:cNvPr>
          <p:cNvSpPr/>
          <p:nvPr/>
        </p:nvSpPr>
        <p:spPr>
          <a:xfrm>
            <a:off x="4361377" y="2357247"/>
            <a:ext cx="2558265" cy="8582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Cat::run() </a:t>
            </a:r>
            <a:r>
              <a:rPr lang="zh-CN" altLang="en-US" dirty="0"/>
              <a:t>的地址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0E516-1C3B-9646-862D-C3E93DC7DB81}"/>
              </a:ext>
            </a:extLst>
          </p:cNvPr>
          <p:cNvSpPr/>
          <p:nvPr/>
        </p:nvSpPr>
        <p:spPr>
          <a:xfrm>
            <a:off x="4027941" y="3464420"/>
            <a:ext cx="3246162" cy="91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其他成员变量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F3961C-F3D3-2F4F-89C7-A75BF38F32A7}"/>
              </a:ext>
            </a:extLst>
          </p:cNvPr>
          <p:cNvSpPr/>
          <p:nvPr/>
        </p:nvSpPr>
        <p:spPr>
          <a:xfrm>
            <a:off x="4027941" y="4488734"/>
            <a:ext cx="3246162" cy="91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其他成员变量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566FF9-99D6-0149-B5A3-C287372A9004}"/>
              </a:ext>
            </a:extLst>
          </p:cNvPr>
          <p:cNvSpPr/>
          <p:nvPr/>
        </p:nvSpPr>
        <p:spPr>
          <a:xfrm>
            <a:off x="4027941" y="5513048"/>
            <a:ext cx="3246162" cy="91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其他成员变量 </a:t>
            </a:r>
            <a:r>
              <a:rPr lang="en-US" altLang="zh-CN" dirty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1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2020-01-19T10:49:58Z</dcterms:created>
  <dcterms:modified xsi:type="dcterms:W3CDTF">2020-01-19T10:59:33Z</dcterms:modified>
</cp:coreProperties>
</file>