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56" r:id="rId4"/>
    <p:sldId id="257" r:id="rId6"/>
    <p:sldId id="289" r:id="rId7"/>
    <p:sldId id="258" r:id="rId8"/>
    <p:sldId id="265" r:id="rId9"/>
    <p:sldId id="267" r:id="rId10"/>
    <p:sldId id="268" r:id="rId11"/>
    <p:sldId id="266" r:id="rId12"/>
    <p:sldId id="259" r:id="rId13"/>
    <p:sldId id="269" r:id="rId14"/>
    <p:sldId id="272" r:id="rId15"/>
    <p:sldId id="271" r:id="rId16"/>
    <p:sldId id="270" r:id="rId17"/>
    <p:sldId id="273" r:id="rId18"/>
    <p:sldId id="260" r:id="rId19"/>
    <p:sldId id="274" r:id="rId20"/>
    <p:sldId id="276" r:id="rId21"/>
    <p:sldId id="275" r:id="rId22"/>
    <p:sldId id="278" r:id="rId23"/>
    <p:sldId id="277" r:id="rId24"/>
    <p:sldId id="261" r:id="rId25"/>
    <p:sldId id="279" r:id="rId26"/>
    <p:sldId id="281" r:id="rId27"/>
    <p:sldId id="280" r:id="rId28"/>
    <p:sldId id="282" r:id="rId29"/>
    <p:sldId id="262" r:id="rId30"/>
    <p:sldId id="28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7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933D2C8-0E77-49EC-A2A5-C19CFBCCE49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50D21365-F1D8-47CC-8906-823C723362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smtClean="0">
              <a:solidFill>
                <a:prstClr val="black"/>
              </a:solidFill>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lumMod val="95000"/>
                </a:schemeClr>
              </a:solidFill>
              <a:latin typeface="微软雅黑" panose="020B0503020204020204" charset="-122"/>
              <a:ea typeface="微软雅黑" panose="020B0503020204020204" charset="-122"/>
              <a:sym typeface="+mn-ea"/>
            </a:endParaRP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endParaRPr lang="en-US" altLang="zh-CN" sz="600" dirty="0">
              <a:solidFill>
                <a:schemeClr val="bg1">
                  <a:lumMod val="95000"/>
                </a:schemeClr>
              </a:solidFill>
              <a:latin typeface="微软雅黑" panose="020B0503020204020204" charset="-122"/>
              <a:ea typeface="微软雅黑" panose="020B050302020402020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0.jpeg"/><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27.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8055" y="3309711"/>
            <a:ext cx="4984750" cy="2720975"/>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560" y="3309711"/>
            <a:ext cx="2253615" cy="270637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18055" y="6016081"/>
            <a:ext cx="551815" cy="55181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959465" y="35242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1837670" y="352425"/>
            <a:ext cx="359410" cy="19640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2440" y="300990"/>
            <a:ext cx="3706495" cy="1106805"/>
          </a:xfrm>
          <a:prstGeom prst="rect">
            <a:avLst/>
          </a:prstGeom>
          <a:noFill/>
        </p:spPr>
        <p:txBody>
          <a:bodyPr wrap="square" rtlCol="0">
            <a:spAutoFit/>
          </a:bodyPr>
          <a:lstStyle/>
          <a:p>
            <a:r>
              <a:rPr lang="en-US" altLang="zh-CN" sz="6600" b="1">
                <a:solidFill>
                  <a:srgbClr val="C33736"/>
                </a:solidFill>
                <a:latin typeface="Arial" panose="020B0604020202020204" pitchFamily="34" charset="0"/>
              </a:rPr>
              <a:t>2018</a:t>
            </a:r>
            <a:endParaRPr lang="en-US" altLang="zh-CN" sz="6600" b="1">
              <a:solidFill>
                <a:srgbClr val="C33736"/>
              </a:solidFill>
              <a:latin typeface="Arial" panose="020B0604020202020204" pitchFamily="34" charset="0"/>
            </a:endParaRPr>
          </a:p>
        </p:txBody>
      </p:sp>
      <p:sp>
        <p:nvSpPr>
          <p:cNvPr id="13" name="文本框 19"/>
          <p:cNvSpPr txBox="1"/>
          <p:nvPr/>
        </p:nvSpPr>
        <p:spPr>
          <a:xfrm>
            <a:off x="472440" y="1361440"/>
            <a:ext cx="6710045" cy="76835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b="1" dirty="0">
                <a:solidFill>
                  <a:schemeClr val="tx1">
                    <a:lumMod val="85000"/>
                    <a:lumOff val="15000"/>
                  </a:schemeClr>
                </a:solidFill>
                <a:latin typeface="微软雅黑" panose="020B0503020204020204" charset="-122"/>
                <a:ea typeface="微软雅黑" panose="020B0503020204020204" charset="-122"/>
              </a:rPr>
              <a:t>深度学习入门</a:t>
            </a:r>
            <a:endParaRPr lang="zh-CN" altLang="en-US" sz="4400" b="1" dirty="0">
              <a:solidFill>
                <a:schemeClr val="tx1">
                  <a:lumMod val="85000"/>
                  <a:lumOff val="15000"/>
                </a:schemeClr>
              </a:solidFill>
              <a:latin typeface="微软雅黑" panose="020B0503020204020204" charset="-122"/>
              <a:ea typeface="微软雅黑" panose="020B0503020204020204" charset="-122"/>
            </a:endParaRPr>
          </a:p>
        </p:txBody>
      </p:sp>
      <p:sp>
        <p:nvSpPr>
          <p:cNvPr id="14" name="文本框 21"/>
          <p:cNvSpPr txBox="1"/>
          <p:nvPr/>
        </p:nvSpPr>
        <p:spPr>
          <a:xfrm>
            <a:off x="472440" y="2183130"/>
            <a:ext cx="523303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zh-CN" altLang="en-US" sz="1000">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50" dirty="0">
              <a:solidFill>
                <a:srgbClr val="303135"/>
              </a:solidFill>
              <a:latin typeface="微软雅黑" panose="020B0503020204020204" charset="-122"/>
              <a:ea typeface="微软雅黑" panose="020B0503020204020204" charset="-122"/>
            </a:endParaRPr>
          </a:p>
        </p:txBody>
      </p:sp>
      <p:sp>
        <p:nvSpPr>
          <p:cNvPr id="32" name="文本框 31"/>
          <p:cNvSpPr txBox="1"/>
          <p:nvPr/>
        </p:nvSpPr>
        <p:spPr>
          <a:xfrm>
            <a:off x="2701925" y="866140"/>
            <a:ext cx="3395345" cy="306705"/>
          </a:xfrm>
          <a:prstGeom prst="rect">
            <a:avLst/>
          </a:prstGeom>
          <a:noFill/>
        </p:spPr>
        <p:txBody>
          <a:bodyPr wrap="square" rtlCol="0">
            <a:spAutoFit/>
          </a:bodyPr>
          <a:lstStyle/>
          <a:p>
            <a:pPr algn="r"/>
            <a:r>
              <a:rPr lang="zh-CN" altLang="en-US" sz="1400">
                <a:solidFill>
                  <a:schemeClr val="tx1"/>
                </a:solidFill>
                <a:latin typeface="微软雅黑" panose="020B0503020204020204" charset="-122"/>
                <a:ea typeface="微软雅黑" panose="020B0503020204020204" charset="-122"/>
              </a:rPr>
              <a:t>卷积神经网络</a:t>
            </a:r>
            <a:endParaRPr lang="zh-CN" altLang="en-US" sz="1400">
              <a:solidFill>
                <a:schemeClr val="tx1"/>
              </a:solidFill>
              <a:latin typeface="微软雅黑" panose="020B0503020204020204" charset="-122"/>
              <a:ea typeface="微软雅黑" panose="020B0503020204020204" charset="-122"/>
            </a:endParaRPr>
          </a:p>
        </p:txBody>
      </p:sp>
      <p:sp>
        <p:nvSpPr>
          <p:cNvPr id="12" name="矩形 11"/>
          <p:cNvSpPr/>
          <p:nvPr/>
        </p:nvSpPr>
        <p:spPr>
          <a:xfrm>
            <a:off x="7202805" y="3309711"/>
            <a:ext cx="5013960" cy="2720975"/>
          </a:xfrm>
          <a:prstGeom prst="rect">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par>
                          <p:cTn id="31" fill="hold">
                            <p:stCondLst>
                              <p:cond delay="2000"/>
                            </p:stCondLst>
                            <p:childTnLst>
                              <p:par>
                                <p:cTn id="32" presetID="2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6" dur="500"/>
                                        <p:tgtEl>
                                          <p:spTgt spid="13"/>
                                        </p:tgtEl>
                                      </p:cBhvr>
                                    </p:animEffect>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anim calcmode="lin" valueType="num">
                                      <p:cBhvr>
                                        <p:cTn id="41" dur="500" fill="hold"/>
                                        <p:tgtEl>
                                          <p:spTgt spid="14"/>
                                        </p:tgtEl>
                                        <p:attrNameLst>
                                          <p:attrName>ppt_x</p:attrName>
                                        </p:attrNameLst>
                                      </p:cBhvr>
                                      <p:tavLst>
                                        <p:tav tm="0">
                                          <p:val>
                                            <p:strVal val="#ppt_x"/>
                                          </p:val>
                                        </p:tav>
                                        <p:tav tm="100000">
                                          <p:val>
                                            <p:strVal val="#ppt_x"/>
                                          </p:val>
                                        </p:tav>
                                      </p:tavLst>
                                    </p:anim>
                                    <p:anim calcmode="lin" valueType="num">
                                      <p:cBhvr>
                                        <p:cTn id="42" dur="500" fill="hold"/>
                                        <p:tgtEl>
                                          <p:spTgt spid="14"/>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7" presetClass="entr" presetSubtype="0" fill="hold" grpId="1"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anim calcmode="lin" valueType="num">
                                      <p:cBhvr>
                                        <p:cTn id="47" dur="500" fill="hold"/>
                                        <p:tgtEl>
                                          <p:spTgt spid="32"/>
                                        </p:tgtEl>
                                        <p:attrNameLst>
                                          <p:attrName>ppt_x</p:attrName>
                                        </p:attrNameLst>
                                      </p:cBhvr>
                                      <p:tavLst>
                                        <p:tav tm="0">
                                          <p:val>
                                            <p:strVal val="#ppt_x"/>
                                          </p:val>
                                        </p:tav>
                                        <p:tav tm="100000">
                                          <p:val>
                                            <p:strVal val="#ppt_x"/>
                                          </p:val>
                                        </p:tav>
                                      </p:tavLst>
                                    </p:anim>
                                    <p:anim calcmode="lin" valueType="num">
                                      <p:cBhvr>
                                        <p:cTn id="48" dur="500" fill="hold"/>
                                        <p:tgtEl>
                                          <p:spTgt spid="32"/>
                                        </p:tgtEl>
                                        <p:attrNameLst>
                                          <p:attrName>ppt_y</p:attrName>
                                        </p:attrNameLst>
                                      </p:cBhvr>
                                      <p:tavLst>
                                        <p:tav tm="0">
                                          <p:val>
                                            <p:strVal val="#ppt_y-.1"/>
                                          </p:val>
                                        </p:tav>
                                        <p:tav tm="100000">
                                          <p:val>
                                            <p:strVal val="#ppt_y"/>
                                          </p:val>
                                        </p:tav>
                                      </p:tavLst>
                                    </p:anim>
                                  </p:childTnLst>
                                </p:cTn>
                              </p:par>
                            </p:childTnLst>
                          </p:cTn>
                        </p:par>
                        <p:par>
                          <p:cTn id="49" fill="hold">
                            <p:stCondLst>
                              <p:cond delay="3500"/>
                            </p:stCondLst>
                            <p:childTnLst>
                              <p:par>
                                <p:cTn id="50" presetID="2" presetClass="entr" presetSubtype="2"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1+#ppt_w/2"/>
                                          </p:val>
                                        </p:tav>
                                        <p:tav tm="100000">
                                          <p:val>
                                            <p:strVal val="#ppt_x"/>
                                          </p:val>
                                        </p:tav>
                                      </p:tavLst>
                                    </p:anim>
                                    <p:anim calcmode="lin" valueType="num">
                                      <p:cBhvr additive="base">
                                        <p:cTn id="53" dur="500" fill="hold"/>
                                        <p:tgtEl>
                                          <p:spTgt spid="8"/>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3" grpId="0" bldLvl="0" animBg="1"/>
      <p:bldP spid="14" grpId="0"/>
      <p:bldP spid="32" grpId="0"/>
      <p:bldP spid="32" grpId="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技 术 分 享</a:t>
            </a:r>
            <a:endParaRPr lang="zh-CN" altLang="en-US" b="1">
              <a:latin typeface="微软雅黑" panose="020B0503020204020204" charset="-122"/>
              <a:ea typeface="微软雅黑" panose="020B0503020204020204" charset="-122"/>
            </a:endParaRPr>
          </a:p>
        </p:txBody>
      </p:sp>
      <p:sp>
        <p:nvSpPr>
          <p:cNvPr id="70" name="椭圆 69"/>
          <p:cNvSpPr/>
          <p:nvPr/>
        </p:nvSpPr>
        <p:spPr>
          <a:xfrm>
            <a:off x="2539365" y="1786890"/>
            <a:ext cx="1755775" cy="1755775"/>
          </a:xfrm>
          <a:prstGeom prst="ellipse">
            <a:avLst/>
          </a:prstGeom>
          <a:noFill/>
          <a:ln w="31750">
            <a:solidFill>
              <a:srgbClr val="C3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324985" y="1786890"/>
            <a:ext cx="1755775" cy="1755775"/>
          </a:xfrm>
          <a:prstGeom prst="ellipse">
            <a:avLst/>
          </a:prstGeom>
          <a:noFill/>
          <a:ln w="31750">
            <a:solidFill>
              <a:srgbClr val="C3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109970" y="1786890"/>
            <a:ext cx="1755775" cy="1755775"/>
          </a:xfrm>
          <a:prstGeom prst="ellipse">
            <a:avLst/>
          </a:prstGeom>
          <a:noFill/>
          <a:ln w="31750">
            <a:solidFill>
              <a:srgbClr val="C3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7895590" y="1786890"/>
            <a:ext cx="1755775" cy="1755775"/>
          </a:xfrm>
          <a:prstGeom prst="ellipse">
            <a:avLst/>
          </a:prstGeom>
          <a:noFill/>
          <a:ln w="31750">
            <a:solidFill>
              <a:srgbClr val="C3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4095115" y="2466340"/>
            <a:ext cx="459740" cy="396240"/>
          </a:xfrm>
          <a:prstGeom prst="triangle">
            <a:avLst/>
          </a:prstGeom>
          <a:solidFill>
            <a:srgbClr val="C3373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等腰三角形 74"/>
          <p:cNvSpPr/>
          <p:nvPr/>
        </p:nvSpPr>
        <p:spPr>
          <a:xfrm rot="5400000">
            <a:off x="5880100" y="2466340"/>
            <a:ext cx="459740" cy="396240"/>
          </a:xfrm>
          <a:prstGeom prst="triangle">
            <a:avLst/>
          </a:prstGeom>
          <a:solidFill>
            <a:srgbClr val="C3373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等腰三角形 75"/>
          <p:cNvSpPr/>
          <p:nvPr/>
        </p:nvSpPr>
        <p:spPr>
          <a:xfrm rot="5400000">
            <a:off x="7665720" y="2466340"/>
            <a:ext cx="459740" cy="396240"/>
          </a:xfrm>
          <a:prstGeom prst="triangle">
            <a:avLst/>
          </a:prstGeom>
          <a:solidFill>
            <a:srgbClr val="C3373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文本框 81"/>
          <p:cNvSpPr txBox="1"/>
          <p:nvPr/>
        </p:nvSpPr>
        <p:spPr>
          <a:xfrm>
            <a:off x="2539365" y="4006215"/>
            <a:ext cx="1755775" cy="1245235"/>
          </a:xfrm>
          <a:prstGeom prst="rect">
            <a:avLst/>
          </a:prstGeom>
          <a:noFill/>
        </p:spPr>
        <p:txBody>
          <a:bodyPr wrap="square" rtlCol="0">
            <a:spAutoFit/>
          </a:bodyPr>
          <a:lstStyle/>
          <a:p>
            <a:pPr algn="ctr"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3" name="文本框 82"/>
          <p:cNvSpPr txBox="1"/>
          <p:nvPr/>
        </p:nvSpPr>
        <p:spPr>
          <a:xfrm>
            <a:off x="2540000" y="3699510"/>
            <a:ext cx="1755140" cy="30670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5" name="文本框 84"/>
          <p:cNvSpPr txBox="1"/>
          <p:nvPr/>
        </p:nvSpPr>
        <p:spPr>
          <a:xfrm>
            <a:off x="4324985" y="4006215"/>
            <a:ext cx="1756410" cy="1245235"/>
          </a:xfrm>
          <a:prstGeom prst="rect">
            <a:avLst/>
          </a:prstGeom>
          <a:noFill/>
        </p:spPr>
        <p:txBody>
          <a:bodyPr wrap="square" rtlCol="0">
            <a:spAutoFit/>
          </a:bodyPr>
          <a:lstStyle/>
          <a:p>
            <a:pPr algn="ct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6" name="文本框 85"/>
          <p:cNvSpPr txBox="1"/>
          <p:nvPr/>
        </p:nvSpPr>
        <p:spPr>
          <a:xfrm>
            <a:off x="4364990" y="3699510"/>
            <a:ext cx="1671320" cy="30670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8" name="文本框 87"/>
          <p:cNvSpPr txBox="1"/>
          <p:nvPr/>
        </p:nvSpPr>
        <p:spPr>
          <a:xfrm>
            <a:off x="6109970" y="4006215"/>
            <a:ext cx="1755775" cy="1245235"/>
          </a:xfrm>
          <a:prstGeom prst="rect">
            <a:avLst/>
          </a:prstGeom>
          <a:noFill/>
        </p:spPr>
        <p:txBody>
          <a:bodyPr wrap="square" rtlCol="0">
            <a:spAutoFit/>
          </a:bodyPr>
          <a:lstStyle/>
          <a:p>
            <a:pPr algn="ct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9" name="文本框 88"/>
          <p:cNvSpPr txBox="1"/>
          <p:nvPr/>
        </p:nvSpPr>
        <p:spPr>
          <a:xfrm>
            <a:off x="6153150" y="3699510"/>
            <a:ext cx="1671320" cy="30670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1" name="文本框 90"/>
          <p:cNvSpPr txBox="1"/>
          <p:nvPr/>
        </p:nvSpPr>
        <p:spPr>
          <a:xfrm>
            <a:off x="7895590" y="4006215"/>
            <a:ext cx="1755775" cy="1245235"/>
          </a:xfrm>
          <a:prstGeom prst="rect">
            <a:avLst/>
          </a:prstGeom>
          <a:noFill/>
        </p:spPr>
        <p:txBody>
          <a:bodyPr wrap="square" rtlCol="0">
            <a:spAutoFit/>
          </a:bodyPr>
          <a:lstStyle/>
          <a:p>
            <a:pPr algn="ct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2" name="文本框 91"/>
          <p:cNvSpPr txBox="1"/>
          <p:nvPr/>
        </p:nvSpPr>
        <p:spPr>
          <a:xfrm>
            <a:off x="7895590" y="3699510"/>
            <a:ext cx="1755775" cy="30670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4" name="Freeform 15"/>
          <p:cNvSpPr>
            <a:spLocks noEditPoints="1"/>
          </p:cNvSpPr>
          <p:nvPr/>
        </p:nvSpPr>
        <p:spPr bwMode="auto">
          <a:xfrm>
            <a:off x="6675120" y="2304415"/>
            <a:ext cx="624840" cy="718820"/>
          </a:xfrm>
          <a:custGeom>
            <a:avLst/>
            <a:gdLst>
              <a:gd name="T0" fmla="*/ 141235 w 91"/>
              <a:gd name="T1" fmla="*/ 196501 h 91"/>
              <a:gd name="T2" fmla="*/ 98251 w 91"/>
              <a:gd name="T3" fmla="*/ 181149 h 91"/>
              <a:gd name="T4" fmla="*/ 79829 w 91"/>
              <a:gd name="T5" fmla="*/ 138165 h 91"/>
              <a:gd name="T6" fmla="*/ 98251 w 91"/>
              <a:gd name="T7" fmla="*/ 95180 h 91"/>
              <a:gd name="T8" fmla="*/ 141235 w 91"/>
              <a:gd name="T9" fmla="*/ 76758 h 91"/>
              <a:gd name="T10" fmla="*/ 184220 w 91"/>
              <a:gd name="T11" fmla="*/ 95180 h 91"/>
              <a:gd name="T12" fmla="*/ 199571 w 91"/>
              <a:gd name="T13" fmla="*/ 138165 h 91"/>
              <a:gd name="T14" fmla="*/ 184220 w 91"/>
              <a:gd name="T15" fmla="*/ 181149 h 91"/>
              <a:gd name="T16" fmla="*/ 141235 w 91"/>
              <a:gd name="T17" fmla="*/ 196501 h 91"/>
              <a:gd name="T18" fmla="*/ 162727 w 91"/>
              <a:gd name="T19" fmla="*/ 0 h 91"/>
              <a:gd name="T20" fmla="*/ 119743 w 91"/>
              <a:gd name="T21" fmla="*/ 0 h 91"/>
              <a:gd name="T22" fmla="*/ 119743 w 91"/>
              <a:gd name="T23" fmla="*/ 30703 h 91"/>
              <a:gd name="T24" fmla="*/ 79829 w 91"/>
              <a:gd name="T25" fmla="*/ 46055 h 91"/>
              <a:gd name="T26" fmla="*/ 58336 w 91"/>
              <a:gd name="T27" fmla="*/ 24563 h 91"/>
              <a:gd name="T28" fmla="*/ 27633 w 91"/>
              <a:gd name="T29" fmla="*/ 55266 h 91"/>
              <a:gd name="T30" fmla="*/ 49125 w 91"/>
              <a:gd name="T31" fmla="*/ 79829 h 91"/>
              <a:gd name="T32" fmla="*/ 33774 w 91"/>
              <a:gd name="T33" fmla="*/ 116673 h 91"/>
              <a:gd name="T34" fmla="*/ 0 w 91"/>
              <a:gd name="T35" fmla="*/ 116673 h 91"/>
              <a:gd name="T36" fmla="*/ 0 w 91"/>
              <a:gd name="T37" fmla="*/ 159657 h 91"/>
              <a:gd name="T38" fmla="*/ 33774 w 91"/>
              <a:gd name="T39" fmla="*/ 159657 h 91"/>
              <a:gd name="T40" fmla="*/ 52196 w 91"/>
              <a:gd name="T41" fmla="*/ 196501 h 91"/>
              <a:gd name="T42" fmla="*/ 27633 w 91"/>
              <a:gd name="T43" fmla="*/ 221064 h 91"/>
              <a:gd name="T44" fmla="*/ 58336 w 91"/>
              <a:gd name="T45" fmla="*/ 251767 h 91"/>
              <a:gd name="T46" fmla="*/ 82899 w 91"/>
              <a:gd name="T47" fmla="*/ 227204 h 91"/>
              <a:gd name="T48" fmla="*/ 119743 w 91"/>
              <a:gd name="T49" fmla="*/ 242556 h 91"/>
              <a:gd name="T50" fmla="*/ 119743 w 91"/>
              <a:gd name="T51" fmla="*/ 279400 h 91"/>
              <a:gd name="T52" fmla="*/ 162727 w 91"/>
              <a:gd name="T53" fmla="*/ 279400 h 91"/>
              <a:gd name="T54" fmla="*/ 162727 w 91"/>
              <a:gd name="T55" fmla="*/ 242556 h 91"/>
              <a:gd name="T56" fmla="*/ 199571 w 91"/>
              <a:gd name="T57" fmla="*/ 227204 h 91"/>
              <a:gd name="T58" fmla="*/ 224134 w 91"/>
              <a:gd name="T59" fmla="*/ 251767 h 91"/>
              <a:gd name="T60" fmla="*/ 254837 w 91"/>
              <a:gd name="T61" fmla="*/ 221064 h 91"/>
              <a:gd name="T62" fmla="*/ 230275 w 91"/>
              <a:gd name="T63" fmla="*/ 196501 h 91"/>
              <a:gd name="T64" fmla="*/ 245626 w 91"/>
              <a:gd name="T65" fmla="*/ 159657 h 91"/>
              <a:gd name="T66" fmla="*/ 279400 w 91"/>
              <a:gd name="T67" fmla="*/ 159657 h 91"/>
              <a:gd name="T68" fmla="*/ 279400 w 91"/>
              <a:gd name="T69" fmla="*/ 116673 h 91"/>
              <a:gd name="T70" fmla="*/ 245626 w 91"/>
              <a:gd name="T71" fmla="*/ 116673 h 91"/>
              <a:gd name="T72" fmla="*/ 230275 w 91"/>
              <a:gd name="T73" fmla="*/ 79829 h 91"/>
              <a:gd name="T74" fmla="*/ 254837 w 91"/>
              <a:gd name="T75" fmla="*/ 55266 h 91"/>
              <a:gd name="T76" fmla="*/ 224134 w 91"/>
              <a:gd name="T77" fmla="*/ 24563 h 91"/>
              <a:gd name="T78" fmla="*/ 199571 w 91"/>
              <a:gd name="T79" fmla="*/ 46055 h 91"/>
              <a:gd name="T80" fmla="*/ 162727 w 91"/>
              <a:gd name="T81" fmla="*/ 30703 h 91"/>
              <a:gd name="T82" fmla="*/ 162727 w 91"/>
              <a:gd name="T83" fmla="*/ 0 h 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1" h="91">
                <a:moveTo>
                  <a:pt x="46" y="64"/>
                </a:moveTo>
                <a:cubicBezTo>
                  <a:pt x="40" y="64"/>
                  <a:pt x="36" y="62"/>
                  <a:pt x="32" y="59"/>
                </a:cubicBezTo>
                <a:cubicBezTo>
                  <a:pt x="29" y="55"/>
                  <a:pt x="26" y="50"/>
                  <a:pt x="26" y="45"/>
                </a:cubicBezTo>
                <a:cubicBezTo>
                  <a:pt x="26" y="39"/>
                  <a:pt x="29" y="35"/>
                  <a:pt x="32" y="31"/>
                </a:cubicBezTo>
                <a:cubicBezTo>
                  <a:pt x="36" y="27"/>
                  <a:pt x="40" y="25"/>
                  <a:pt x="46" y="25"/>
                </a:cubicBezTo>
                <a:cubicBezTo>
                  <a:pt x="51" y="25"/>
                  <a:pt x="56" y="27"/>
                  <a:pt x="60" y="31"/>
                </a:cubicBezTo>
                <a:cubicBezTo>
                  <a:pt x="63" y="35"/>
                  <a:pt x="65" y="39"/>
                  <a:pt x="65" y="45"/>
                </a:cubicBezTo>
                <a:cubicBezTo>
                  <a:pt x="65" y="50"/>
                  <a:pt x="63" y="55"/>
                  <a:pt x="60" y="59"/>
                </a:cubicBezTo>
                <a:cubicBezTo>
                  <a:pt x="56" y="62"/>
                  <a:pt x="51" y="64"/>
                  <a:pt x="46" y="64"/>
                </a:cubicBezTo>
                <a:moveTo>
                  <a:pt x="53" y="0"/>
                </a:moveTo>
                <a:cubicBezTo>
                  <a:pt x="39" y="0"/>
                  <a:pt x="39" y="0"/>
                  <a:pt x="39" y="0"/>
                </a:cubicBezTo>
                <a:cubicBezTo>
                  <a:pt x="39" y="10"/>
                  <a:pt x="39" y="10"/>
                  <a:pt x="39" y="10"/>
                </a:cubicBezTo>
                <a:cubicBezTo>
                  <a:pt x="34" y="11"/>
                  <a:pt x="30" y="13"/>
                  <a:pt x="26" y="15"/>
                </a:cubicBezTo>
                <a:cubicBezTo>
                  <a:pt x="19" y="8"/>
                  <a:pt x="19" y="8"/>
                  <a:pt x="19" y="8"/>
                </a:cubicBezTo>
                <a:cubicBezTo>
                  <a:pt x="9" y="18"/>
                  <a:pt x="9" y="18"/>
                  <a:pt x="9" y="18"/>
                </a:cubicBezTo>
                <a:cubicBezTo>
                  <a:pt x="16" y="26"/>
                  <a:pt x="16" y="26"/>
                  <a:pt x="16" y="26"/>
                </a:cubicBezTo>
                <a:cubicBezTo>
                  <a:pt x="14" y="29"/>
                  <a:pt x="12" y="34"/>
                  <a:pt x="11" y="38"/>
                </a:cubicBezTo>
                <a:cubicBezTo>
                  <a:pt x="0" y="38"/>
                  <a:pt x="0" y="38"/>
                  <a:pt x="0" y="38"/>
                </a:cubicBezTo>
                <a:cubicBezTo>
                  <a:pt x="0" y="52"/>
                  <a:pt x="0" y="52"/>
                  <a:pt x="0" y="52"/>
                </a:cubicBezTo>
                <a:cubicBezTo>
                  <a:pt x="11" y="52"/>
                  <a:pt x="11" y="52"/>
                  <a:pt x="11" y="52"/>
                </a:cubicBezTo>
                <a:cubicBezTo>
                  <a:pt x="12" y="57"/>
                  <a:pt x="14" y="61"/>
                  <a:pt x="17" y="64"/>
                </a:cubicBezTo>
                <a:cubicBezTo>
                  <a:pt x="9" y="72"/>
                  <a:pt x="9" y="72"/>
                  <a:pt x="9" y="72"/>
                </a:cubicBezTo>
                <a:cubicBezTo>
                  <a:pt x="19" y="82"/>
                  <a:pt x="19" y="82"/>
                  <a:pt x="19" y="82"/>
                </a:cubicBezTo>
                <a:cubicBezTo>
                  <a:pt x="27" y="74"/>
                  <a:pt x="27" y="74"/>
                  <a:pt x="27" y="74"/>
                </a:cubicBezTo>
                <a:cubicBezTo>
                  <a:pt x="30" y="77"/>
                  <a:pt x="34" y="78"/>
                  <a:pt x="39" y="79"/>
                </a:cubicBezTo>
                <a:cubicBezTo>
                  <a:pt x="39" y="91"/>
                  <a:pt x="39" y="91"/>
                  <a:pt x="39" y="91"/>
                </a:cubicBezTo>
                <a:cubicBezTo>
                  <a:pt x="53" y="91"/>
                  <a:pt x="53" y="91"/>
                  <a:pt x="53" y="91"/>
                </a:cubicBezTo>
                <a:cubicBezTo>
                  <a:pt x="53" y="79"/>
                  <a:pt x="53" y="79"/>
                  <a:pt x="53" y="79"/>
                </a:cubicBezTo>
                <a:cubicBezTo>
                  <a:pt x="57" y="78"/>
                  <a:pt x="61" y="77"/>
                  <a:pt x="65" y="74"/>
                </a:cubicBezTo>
                <a:cubicBezTo>
                  <a:pt x="73" y="82"/>
                  <a:pt x="73" y="82"/>
                  <a:pt x="73" y="82"/>
                </a:cubicBezTo>
                <a:cubicBezTo>
                  <a:pt x="83" y="72"/>
                  <a:pt x="83" y="72"/>
                  <a:pt x="83" y="72"/>
                </a:cubicBezTo>
                <a:cubicBezTo>
                  <a:pt x="75" y="64"/>
                  <a:pt x="75" y="64"/>
                  <a:pt x="75" y="64"/>
                </a:cubicBezTo>
                <a:cubicBezTo>
                  <a:pt x="78" y="61"/>
                  <a:pt x="79" y="57"/>
                  <a:pt x="80" y="52"/>
                </a:cubicBezTo>
                <a:cubicBezTo>
                  <a:pt x="91" y="52"/>
                  <a:pt x="91" y="52"/>
                  <a:pt x="91" y="52"/>
                </a:cubicBezTo>
                <a:cubicBezTo>
                  <a:pt x="91" y="38"/>
                  <a:pt x="91" y="38"/>
                  <a:pt x="91" y="38"/>
                </a:cubicBezTo>
                <a:cubicBezTo>
                  <a:pt x="80" y="38"/>
                  <a:pt x="80" y="38"/>
                  <a:pt x="80" y="38"/>
                </a:cubicBezTo>
                <a:cubicBezTo>
                  <a:pt x="80" y="34"/>
                  <a:pt x="78" y="29"/>
                  <a:pt x="75" y="26"/>
                </a:cubicBezTo>
                <a:cubicBezTo>
                  <a:pt x="83" y="18"/>
                  <a:pt x="83" y="18"/>
                  <a:pt x="83" y="18"/>
                </a:cubicBezTo>
                <a:cubicBezTo>
                  <a:pt x="73" y="8"/>
                  <a:pt x="73" y="8"/>
                  <a:pt x="73" y="8"/>
                </a:cubicBezTo>
                <a:cubicBezTo>
                  <a:pt x="65" y="15"/>
                  <a:pt x="65" y="15"/>
                  <a:pt x="65" y="15"/>
                </a:cubicBezTo>
                <a:cubicBezTo>
                  <a:pt x="62" y="13"/>
                  <a:pt x="58" y="11"/>
                  <a:pt x="53" y="10"/>
                </a:cubicBezTo>
                <a:cubicBezTo>
                  <a:pt x="53" y="0"/>
                  <a:pt x="53" y="0"/>
                  <a:pt x="53" y="0"/>
                </a:cubicBezTo>
              </a:path>
            </a:pathLst>
          </a:custGeom>
          <a:solidFill>
            <a:srgbClr val="C33736"/>
          </a:solidFill>
          <a:ln>
            <a:noFill/>
          </a:ln>
        </p:spPr>
        <p:txBody>
          <a:bodyPr lIns="68580" tIns="34290" rIns="68580" bIns="34290"/>
          <a:lstStyle/>
          <a:p>
            <a:pPr eaLnBrk="0" fontAlgn="base" hangingPunct="0">
              <a:spcBef>
                <a:spcPct val="0"/>
              </a:spcBef>
              <a:spcAft>
                <a:spcPct val="0"/>
              </a:spcAft>
              <a:defRPr/>
            </a:pPr>
            <a:endParaRPr lang="zh-CN" altLang="en-US" sz="1400" strike="noStrike" kern="0" noProof="1">
              <a:solidFill>
                <a:srgbClr val="000000"/>
              </a:solidFill>
              <a:latin typeface="Calibri" panose="020F0502020204030204" charset="0"/>
              <a:ea typeface="宋体" panose="02010600030101010101" pitchFamily="2" charset="-122"/>
            </a:endParaRPr>
          </a:p>
        </p:txBody>
      </p:sp>
      <p:sp>
        <p:nvSpPr>
          <p:cNvPr id="95" name="Freeform 31"/>
          <p:cNvSpPr>
            <a:spLocks noEditPoints="1"/>
          </p:cNvSpPr>
          <p:nvPr/>
        </p:nvSpPr>
        <p:spPr bwMode="auto">
          <a:xfrm>
            <a:off x="3072765" y="2246630"/>
            <a:ext cx="684530" cy="836930"/>
          </a:xfrm>
          <a:custGeom>
            <a:avLst/>
            <a:gdLst>
              <a:gd name="T0" fmla="*/ 266074 w 137"/>
              <a:gd name="T1" fmla="*/ 247041 h 146"/>
              <a:gd name="T2" fmla="*/ 334139 w 137"/>
              <a:gd name="T3" fmla="*/ 228513 h 146"/>
              <a:gd name="T4" fmla="*/ 170164 w 137"/>
              <a:gd name="T5" fmla="*/ 407618 h 146"/>
              <a:gd name="T6" fmla="*/ 207290 w 137"/>
              <a:gd name="T7" fmla="*/ 379826 h 146"/>
              <a:gd name="T8" fmla="*/ 207290 w 137"/>
              <a:gd name="T9" fmla="*/ 389090 h 146"/>
              <a:gd name="T10" fmla="*/ 179445 w 137"/>
              <a:gd name="T11" fmla="*/ 407618 h 146"/>
              <a:gd name="T12" fmla="*/ 340327 w 137"/>
              <a:gd name="T13" fmla="*/ 370562 h 146"/>
              <a:gd name="T14" fmla="*/ 346515 w 137"/>
              <a:gd name="T15" fmla="*/ 342770 h 146"/>
              <a:gd name="T16" fmla="*/ 377454 w 137"/>
              <a:gd name="T17" fmla="*/ 339682 h 146"/>
              <a:gd name="T18" fmla="*/ 374360 w 137"/>
              <a:gd name="T19" fmla="*/ 345858 h 146"/>
              <a:gd name="T20" fmla="*/ 346515 w 137"/>
              <a:gd name="T21" fmla="*/ 364386 h 146"/>
              <a:gd name="T22" fmla="*/ 238229 w 137"/>
              <a:gd name="T23" fmla="*/ 240865 h 146"/>
              <a:gd name="T24" fmla="*/ 247511 w 137"/>
              <a:gd name="T25" fmla="*/ 216161 h 146"/>
              <a:gd name="T26" fmla="*/ 253698 w 137"/>
              <a:gd name="T27" fmla="*/ 222337 h 146"/>
              <a:gd name="T28" fmla="*/ 244417 w 137"/>
              <a:gd name="T29" fmla="*/ 237777 h 146"/>
              <a:gd name="T30" fmla="*/ 408393 w 137"/>
              <a:gd name="T31" fmla="*/ 166753 h 146"/>
              <a:gd name="T32" fmla="*/ 235135 w 137"/>
              <a:gd name="T33" fmla="*/ 213073 h 146"/>
              <a:gd name="T34" fmla="*/ 225853 w 137"/>
              <a:gd name="T35" fmla="*/ 370562 h 146"/>
              <a:gd name="T36" fmla="*/ 157788 w 137"/>
              <a:gd name="T37" fmla="*/ 407618 h 146"/>
              <a:gd name="T38" fmla="*/ 253698 w 137"/>
              <a:gd name="T39" fmla="*/ 410706 h 146"/>
              <a:gd name="T40" fmla="*/ 253698 w 137"/>
              <a:gd name="T41" fmla="*/ 240865 h 146"/>
              <a:gd name="T42" fmla="*/ 392923 w 137"/>
              <a:gd name="T43" fmla="*/ 327329 h 146"/>
              <a:gd name="T44" fmla="*/ 324858 w 137"/>
              <a:gd name="T45" fmla="*/ 364386 h 146"/>
              <a:gd name="T46" fmla="*/ 420768 w 137"/>
              <a:gd name="T47" fmla="*/ 364386 h 146"/>
              <a:gd name="T48" fmla="*/ 423862 w 137"/>
              <a:gd name="T49" fmla="*/ 358210 h 146"/>
              <a:gd name="T50" fmla="*/ 417674 w 137"/>
              <a:gd name="T51" fmla="*/ 169841 h 146"/>
              <a:gd name="T52" fmla="*/ 173257 w 137"/>
              <a:gd name="T53" fmla="*/ 203809 h 146"/>
              <a:gd name="T54" fmla="*/ 173257 w 137"/>
              <a:gd name="T55" fmla="*/ 135873 h 146"/>
              <a:gd name="T56" fmla="*/ 173257 w 137"/>
              <a:gd name="T57" fmla="*/ 203809 h 146"/>
              <a:gd name="T58" fmla="*/ 24751 w 137"/>
              <a:gd name="T59" fmla="*/ 172929 h 146"/>
              <a:gd name="T60" fmla="*/ 170164 w 137"/>
              <a:gd name="T61" fmla="*/ 24704 h 146"/>
              <a:gd name="T62" fmla="*/ 176351 w 137"/>
              <a:gd name="T63" fmla="*/ 30880 h 146"/>
              <a:gd name="T64" fmla="*/ 37127 w 137"/>
              <a:gd name="T65" fmla="*/ 169841 h 146"/>
              <a:gd name="T66" fmla="*/ 30939 w 137"/>
              <a:gd name="T67" fmla="*/ 176017 h 146"/>
              <a:gd name="T68" fmla="*/ 173257 w 137"/>
              <a:gd name="T69" fmla="*/ 0 h 146"/>
              <a:gd name="T70" fmla="*/ 173257 w 137"/>
              <a:gd name="T71" fmla="*/ 342770 h 146"/>
              <a:gd name="T72" fmla="*/ 213478 w 137"/>
              <a:gd name="T73" fmla="*/ 228513 h 146"/>
              <a:gd name="T74" fmla="*/ 343421 w 137"/>
              <a:gd name="T75" fmla="*/ 172929 h 146"/>
              <a:gd name="T76" fmla="*/ 173257 w 137"/>
              <a:gd name="T77" fmla="*/ 0 h 1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7" h="146">
                <a:moveTo>
                  <a:pt x="108" y="74"/>
                </a:moveTo>
                <a:cubicBezTo>
                  <a:pt x="86" y="80"/>
                  <a:pt x="86" y="80"/>
                  <a:pt x="86" y="80"/>
                </a:cubicBezTo>
                <a:cubicBezTo>
                  <a:pt x="86" y="101"/>
                  <a:pt x="86" y="101"/>
                  <a:pt x="86" y="101"/>
                </a:cubicBezTo>
                <a:cubicBezTo>
                  <a:pt x="96" y="95"/>
                  <a:pt x="103" y="85"/>
                  <a:pt x="108" y="74"/>
                </a:cubicBezTo>
                <a:moveTo>
                  <a:pt x="56" y="134"/>
                </a:moveTo>
                <a:cubicBezTo>
                  <a:pt x="55" y="134"/>
                  <a:pt x="55" y="133"/>
                  <a:pt x="55" y="132"/>
                </a:cubicBezTo>
                <a:cubicBezTo>
                  <a:pt x="55" y="130"/>
                  <a:pt x="56" y="127"/>
                  <a:pt x="58" y="125"/>
                </a:cubicBezTo>
                <a:cubicBezTo>
                  <a:pt x="61" y="124"/>
                  <a:pt x="63" y="123"/>
                  <a:pt x="67" y="123"/>
                </a:cubicBezTo>
                <a:cubicBezTo>
                  <a:pt x="68" y="123"/>
                  <a:pt x="68" y="123"/>
                  <a:pt x="68" y="124"/>
                </a:cubicBezTo>
                <a:cubicBezTo>
                  <a:pt x="68" y="125"/>
                  <a:pt x="68" y="126"/>
                  <a:pt x="67" y="126"/>
                </a:cubicBezTo>
                <a:cubicBezTo>
                  <a:pt x="64" y="126"/>
                  <a:pt x="62" y="127"/>
                  <a:pt x="60" y="128"/>
                </a:cubicBezTo>
                <a:cubicBezTo>
                  <a:pt x="59" y="129"/>
                  <a:pt x="58" y="131"/>
                  <a:pt x="58" y="132"/>
                </a:cubicBezTo>
                <a:cubicBezTo>
                  <a:pt x="58" y="133"/>
                  <a:pt x="57" y="134"/>
                  <a:pt x="56" y="134"/>
                </a:cubicBezTo>
                <a:moveTo>
                  <a:pt x="110" y="120"/>
                </a:moveTo>
                <a:cubicBezTo>
                  <a:pt x="109" y="120"/>
                  <a:pt x="109" y="119"/>
                  <a:pt x="109" y="118"/>
                </a:cubicBezTo>
                <a:cubicBezTo>
                  <a:pt x="109" y="115"/>
                  <a:pt x="110" y="113"/>
                  <a:pt x="112" y="111"/>
                </a:cubicBezTo>
                <a:cubicBezTo>
                  <a:pt x="115" y="109"/>
                  <a:pt x="117" y="108"/>
                  <a:pt x="121" y="108"/>
                </a:cubicBezTo>
                <a:cubicBezTo>
                  <a:pt x="122" y="108"/>
                  <a:pt x="122" y="109"/>
                  <a:pt x="122" y="110"/>
                </a:cubicBezTo>
                <a:cubicBezTo>
                  <a:pt x="122" y="111"/>
                  <a:pt x="122" y="112"/>
                  <a:pt x="121" y="112"/>
                </a:cubicBezTo>
                <a:cubicBezTo>
                  <a:pt x="121" y="112"/>
                  <a:pt x="121" y="112"/>
                  <a:pt x="121" y="112"/>
                </a:cubicBezTo>
                <a:cubicBezTo>
                  <a:pt x="118" y="112"/>
                  <a:pt x="116" y="113"/>
                  <a:pt x="114" y="114"/>
                </a:cubicBezTo>
                <a:cubicBezTo>
                  <a:pt x="113" y="115"/>
                  <a:pt x="112" y="116"/>
                  <a:pt x="112" y="118"/>
                </a:cubicBezTo>
                <a:cubicBezTo>
                  <a:pt x="112" y="119"/>
                  <a:pt x="111" y="120"/>
                  <a:pt x="110" y="120"/>
                </a:cubicBezTo>
                <a:moveTo>
                  <a:pt x="77" y="78"/>
                </a:moveTo>
                <a:cubicBezTo>
                  <a:pt x="76" y="78"/>
                  <a:pt x="75" y="78"/>
                  <a:pt x="75" y="77"/>
                </a:cubicBezTo>
                <a:cubicBezTo>
                  <a:pt x="75" y="74"/>
                  <a:pt x="77" y="71"/>
                  <a:pt x="80" y="70"/>
                </a:cubicBezTo>
                <a:cubicBezTo>
                  <a:pt x="80" y="70"/>
                  <a:pt x="80" y="70"/>
                  <a:pt x="81" y="70"/>
                </a:cubicBezTo>
                <a:cubicBezTo>
                  <a:pt x="81" y="70"/>
                  <a:pt x="82" y="71"/>
                  <a:pt x="82" y="72"/>
                </a:cubicBezTo>
                <a:cubicBezTo>
                  <a:pt x="83" y="72"/>
                  <a:pt x="82" y="73"/>
                  <a:pt x="81" y="74"/>
                </a:cubicBezTo>
                <a:cubicBezTo>
                  <a:pt x="80" y="74"/>
                  <a:pt x="79" y="75"/>
                  <a:pt x="79" y="77"/>
                </a:cubicBezTo>
                <a:cubicBezTo>
                  <a:pt x="79" y="78"/>
                  <a:pt x="78" y="78"/>
                  <a:pt x="77" y="78"/>
                </a:cubicBezTo>
                <a:moveTo>
                  <a:pt x="132" y="54"/>
                </a:moveTo>
                <a:cubicBezTo>
                  <a:pt x="131" y="54"/>
                  <a:pt x="131" y="54"/>
                  <a:pt x="130" y="54"/>
                </a:cubicBezTo>
                <a:cubicBezTo>
                  <a:pt x="76" y="69"/>
                  <a:pt x="76" y="69"/>
                  <a:pt x="76" y="69"/>
                </a:cubicBezTo>
                <a:cubicBezTo>
                  <a:pt x="74" y="70"/>
                  <a:pt x="73" y="72"/>
                  <a:pt x="73" y="74"/>
                </a:cubicBezTo>
                <a:cubicBezTo>
                  <a:pt x="73" y="120"/>
                  <a:pt x="73" y="120"/>
                  <a:pt x="73" y="120"/>
                </a:cubicBezTo>
                <a:cubicBezTo>
                  <a:pt x="71" y="119"/>
                  <a:pt x="69" y="119"/>
                  <a:pt x="67" y="119"/>
                </a:cubicBezTo>
                <a:cubicBezTo>
                  <a:pt x="58" y="119"/>
                  <a:pt x="51" y="125"/>
                  <a:pt x="51" y="132"/>
                </a:cubicBezTo>
                <a:cubicBezTo>
                  <a:pt x="51" y="140"/>
                  <a:pt x="58" y="146"/>
                  <a:pt x="67" y="146"/>
                </a:cubicBezTo>
                <a:cubicBezTo>
                  <a:pt x="75" y="146"/>
                  <a:pt x="82" y="140"/>
                  <a:pt x="82" y="133"/>
                </a:cubicBezTo>
                <a:cubicBezTo>
                  <a:pt x="82" y="132"/>
                  <a:pt x="82" y="132"/>
                  <a:pt x="82" y="131"/>
                </a:cubicBezTo>
                <a:cubicBezTo>
                  <a:pt x="82" y="78"/>
                  <a:pt x="82" y="78"/>
                  <a:pt x="82" y="78"/>
                </a:cubicBezTo>
                <a:cubicBezTo>
                  <a:pt x="127" y="65"/>
                  <a:pt x="127" y="65"/>
                  <a:pt x="127" y="65"/>
                </a:cubicBezTo>
                <a:cubicBezTo>
                  <a:pt x="127" y="106"/>
                  <a:pt x="127" y="106"/>
                  <a:pt x="127" y="106"/>
                </a:cubicBezTo>
                <a:cubicBezTo>
                  <a:pt x="125" y="105"/>
                  <a:pt x="123" y="105"/>
                  <a:pt x="121" y="105"/>
                </a:cubicBezTo>
                <a:cubicBezTo>
                  <a:pt x="112" y="105"/>
                  <a:pt x="105" y="111"/>
                  <a:pt x="105" y="118"/>
                </a:cubicBezTo>
                <a:cubicBezTo>
                  <a:pt x="105" y="126"/>
                  <a:pt x="112" y="132"/>
                  <a:pt x="121" y="132"/>
                </a:cubicBezTo>
                <a:cubicBezTo>
                  <a:pt x="129" y="132"/>
                  <a:pt x="136" y="126"/>
                  <a:pt x="136" y="118"/>
                </a:cubicBezTo>
                <a:cubicBezTo>
                  <a:pt x="136" y="118"/>
                  <a:pt x="136" y="118"/>
                  <a:pt x="136" y="118"/>
                </a:cubicBezTo>
                <a:cubicBezTo>
                  <a:pt x="136" y="117"/>
                  <a:pt x="137" y="116"/>
                  <a:pt x="137" y="116"/>
                </a:cubicBezTo>
                <a:cubicBezTo>
                  <a:pt x="137" y="59"/>
                  <a:pt x="137" y="59"/>
                  <a:pt x="137" y="59"/>
                </a:cubicBezTo>
                <a:cubicBezTo>
                  <a:pt x="137" y="57"/>
                  <a:pt x="136" y="56"/>
                  <a:pt x="135" y="55"/>
                </a:cubicBezTo>
                <a:cubicBezTo>
                  <a:pt x="134" y="54"/>
                  <a:pt x="133" y="54"/>
                  <a:pt x="132" y="54"/>
                </a:cubicBezTo>
                <a:moveTo>
                  <a:pt x="56" y="66"/>
                </a:moveTo>
                <a:cubicBezTo>
                  <a:pt x="49" y="66"/>
                  <a:pt x="44" y="61"/>
                  <a:pt x="44" y="55"/>
                </a:cubicBezTo>
                <a:cubicBezTo>
                  <a:pt x="44" y="49"/>
                  <a:pt x="49" y="44"/>
                  <a:pt x="56" y="44"/>
                </a:cubicBezTo>
                <a:cubicBezTo>
                  <a:pt x="62" y="44"/>
                  <a:pt x="67" y="49"/>
                  <a:pt x="67" y="55"/>
                </a:cubicBezTo>
                <a:cubicBezTo>
                  <a:pt x="67" y="61"/>
                  <a:pt x="62" y="66"/>
                  <a:pt x="56" y="66"/>
                </a:cubicBezTo>
                <a:moveTo>
                  <a:pt x="10" y="57"/>
                </a:moveTo>
                <a:cubicBezTo>
                  <a:pt x="9" y="57"/>
                  <a:pt x="8" y="57"/>
                  <a:pt x="8" y="56"/>
                </a:cubicBezTo>
                <a:cubicBezTo>
                  <a:pt x="8" y="55"/>
                  <a:pt x="8" y="55"/>
                  <a:pt x="8" y="55"/>
                </a:cubicBezTo>
                <a:cubicBezTo>
                  <a:pt x="8" y="29"/>
                  <a:pt x="29" y="8"/>
                  <a:pt x="55" y="8"/>
                </a:cubicBezTo>
                <a:cubicBezTo>
                  <a:pt x="55" y="8"/>
                  <a:pt x="55" y="8"/>
                  <a:pt x="55" y="8"/>
                </a:cubicBezTo>
                <a:cubicBezTo>
                  <a:pt x="56" y="8"/>
                  <a:pt x="57" y="9"/>
                  <a:pt x="57" y="10"/>
                </a:cubicBezTo>
                <a:cubicBezTo>
                  <a:pt x="57" y="11"/>
                  <a:pt x="56" y="11"/>
                  <a:pt x="55" y="11"/>
                </a:cubicBezTo>
                <a:cubicBezTo>
                  <a:pt x="31" y="12"/>
                  <a:pt x="12" y="31"/>
                  <a:pt x="12" y="55"/>
                </a:cubicBezTo>
                <a:cubicBezTo>
                  <a:pt x="12" y="56"/>
                  <a:pt x="12" y="56"/>
                  <a:pt x="12" y="56"/>
                </a:cubicBezTo>
                <a:cubicBezTo>
                  <a:pt x="12" y="57"/>
                  <a:pt x="11" y="57"/>
                  <a:pt x="10" y="57"/>
                </a:cubicBezTo>
                <a:cubicBezTo>
                  <a:pt x="10" y="57"/>
                  <a:pt x="10" y="57"/>
                  <a:pt x="10" y="57"/>
                </a:cubicBezTo>
                <a:moveTo>
                  <a:pt x="56" y="0"/>
                </a:moveTo>
                <a:cubicBezTo>
                  <a:pt x="25" y="0"/>
                  <a:pt x="0" y="25"/>
                  <a:pt x="0" y="55"/>
                </a:cubicBezTo>
                <a:cubicBezTo>
                  <a:pt x="0" y="86"/>
                  <a:pt x="25" y="111"/>
                  <a:pt x="56" y="111"/>
                </a:cubicBezTo>
                <a:cubicBezTo>
                  <a:pt x="60" y="111"/>
                  <a:pt x="65" y="110"/>
                  <a:pt x="69" y="109"/>
                </a:cubicBezTo>
                <a:cubicBezTo>
                  <a:pt x="69" y="74"/>
                  <a:pt x="69" y="74"/>
                  <a:pt x="69" y="74"/>
                </a:cubicBezTo>
                <a:cubicBezTo>
                  <a:pt x="69" y="70"/>
                  <a:pt x="72" y="67"/>
                  <a:pt x="75" y="66"/>
                </a:cubicBezTo>
                <a:cubicBezTo>
                  <a:pt x="111" y="56"/>
                  <a:pt x="111" y="56"/>
                  <a:pt x="111" y="56"/>
                </a:cubicBezTo>
                <a:cubicBezTo>
                  <a:pt x="111" y="55"/>
                  <a:pt x="111" y="55"/>
                  <a:pt x="111" y="55"/>
                </a:cubicBezTo>
                <a:cubicBezTo>
                  <a:pt x="111" y="25"/>
                  <a:pt x="86" y="0"/>
                  <a:pt x="56" y="0"/>
                </a:cubicBezTo>
              </a:path>
            </a:pathLst>
          </a:custGeom>
          <a:solidFill>
            <a:srgbClr val="C33736"/>
          </a:solidFill>
          <a:ln>
            <a:noFill/>
          </a:ln>
        </p:spPr>
        <p:txBody>
          <a:bodyPr lIns="68580" tIns="34290" rIns="68580" bIns="34290"/>
          <a:lstStyle/>
          <a:p>
            <a:pPr eaLnBrk="0" fontAlgn="base" hangingPunct="0">
              <a:spcBef>
                <a:spcPct val="0"/>
              </a:spcBef>
              <a:spcAft>
                <a:spcPct val="0"/>
              </a:spcAft>
              <a:defRPr/>
            </a:pPr>
            <a:endParaRPr lang="zh-CN" altLang="en-US" sz="1400" strike="noStrike" kern="0" noProof="1">
              <a:solidFill>
                <a:srgbClr val="000000"/>
              </a:solidFill>
              <a:latin typeface="Calibri" panose="020F0502020204030204" charset="0"/>
              <a:ea typeface="宋体" panose="02010600030101010101" pitchFamily="2" charset="-122"/>
            </a:endParaRPr>
          </a:p>
        </p:txBody>
      </p:sp>
      <p:sp>
        <p:nvSpPr>
          <p:cNvPr id="96" name="Freeform 37"/>
          <p:cNvSpPr>
            <a:spLocks noEditPoints="1"/>
          </p:cNvSpPr>
          <p:nvPr/>
        </p:nvSpPr>
        <p:spPr bwMode="auto">
          <a:xfrm>
            <a:off x="4901565" y="2339975"/>
            <a:ext cx="598170" cy="648335"/>
          </a:xfrm>
          <a:custGeom>
            <a:avLst/>
            <a:gdLst>
              <a:gd name="T0" fmla="*/ 116662 w 121"/>
              <a:gd name="T1" fmla="*/ 129256 h 114"/>
              <a:gd name="T2" fmla="*/ 116662 w 121"/>
              <a:gd name="T3" fmla="*/ 144643 h 114"/>
              <a:gd name="T4" fmla="*/ 233323 w 121"/>
              <a:gd name="T5" fmla="*/ 135411 h 114"/>
              <a:gd name="T6" fmla="*/ 267094 w 121"/>
              <a:gd name="T7" fmla="*/ 98481 h 114"/>
              <a:gd name="T8" fmla="*/ 107451 w 121"/>
              <a:gd name="T9" fmla="*/ 107713 h 114"/>
              <a:gd name="T10" fmla="*/ 116662 w 121"/>
              <a:gd name="T11" fmla="*/ 113868 h 114"/>
              <a:gd name="T12" fmla="*/ 273234 w 121"/>
              <a:gd name="T13" fmla="*/ 107713 h 114"/>
              <a:gd name="T14" fmla="*/ 267094 w 121"/>
              <a:gd name="T15" fmla="*/ 98481 h 114"/>
              <a:gd name="T16" fmla="*/ 116662 w 121"/>
              <a:gd name="T17" fmla="*/ 67705 h 114"/>
              <a:gd name="T18" fmla="*/ 107451 w 121"/>
              <a:gd name="T19" fmla="*/ 80015 h 114"/>
              <a:gd name="T20" fmla="*/ 267094 w 121"/>
              <a:gd name="T21" fmla="*/ 86170 h 114"/>
              <a:gd name="T22" fmla="*/ 273234 w 121"/>
              <a:gd name="T23" fmla="*/ 76938 h 114"/>
              <a:gd name="T24" fmla="*/ 58331 w 121"/>
              <a:gd name="T25" fmla="*/ 323139 h 114"/>
              <a:gd name="T26" fmla="*/ 316214 w 121"/>
              <a:gd name="T27" fmla="*/ 323139 h 114"/>
              <a:gd name="T28" fmla="*/ 27630 w 121"/>
              <a:gd name="T29" fmla="*/ 307752 h 114"/>
              <a:gd name="T30" fmla="*/ 125872 w 121"/>
              <a:gd name="T31" fmla="*/ 227736 h 114"/>
              <a:gd name="T32" fmla="*/ 343845 w 121"/>
              <a:gd name="T33" fmla="*/ 304674 h 114"/>
              <a:gd name="T34" fmla="*/ 343845 w 121"/>
              <a:gd name="T35" fmla="*/ 163108 h 114"/>
              <a:gd name="T36" fmla="*/ 49121 w 121"/>
              <a:gd name="T37" fmla="*/ 147721 h 114"/>
              <a:gd name="T38" fmla="*/ 27630 w 121"/>
              <a:gd name="T39" fmla="*/ 113868 h 114"/>
              <a:gd name="T40" fmla="*/ 39911 w 121"/>
              <a:gd name="T41" fmla="*/ 107713 h 114"/>
              <a:gd name="T42" fmla="*/ 49121 w 121"/>
              <a:gd name="T43" fmla="*/ 147721 h 114"/>
              <a:gd name="T44" fmla="*/ 322354 w 121"/>
              <a:gd name="T45" fmla="*/ 107713 h 114"/>
              <a:gd name="T46" fmla="*/ 340775 w 121"/>
              <a:gd name="T47" fmla="*/ 110791 h 114"/>
              <a:gd name="T48" fmla="*/ 343845 w 121"/>
              <a:gd name="T49" fmla="*/ 129256 h 114"/>
              <a:gd name="T50" fmla="*/ 147362 w 121"/>
              <a:gd name="T51" fmla="*/ 209271 h 114"/>
              <a:gd name="T52" fmla="*/ 79821 w 121"/>
              <a:gd name="T53" fmla="*/ 163108 h 114"/>
              <a:gd name="T54" fmla="*/ 79821 w 121"/>
              <a:gd name="T55" fmla="*/ 80015 h 114"/>
              <a:gd name="T56" fmla="*/ 110521 w 121"/>
              <a:gd name="T57" fmla="*/ 30775 h 114"/>
              <a:gd name="T58" fmla="*/ 291654 w 121"/>
              <a:gd name="T59" fmla="*/ 61550 h 114"/>
              <a:gd name="T60" fmla="*/ 291654 w 121"/>
              <a:gd name="T61" fmla="*/ 107713 h 114"/>
              <a:gd name="T62" fmla="*/ 291654 w 121"/>
              <a:gd name="T63" fmla="*/ 166186 h 114"/>
              <a:gd name="T64" fmla="*/ 184202 w 121"/>
              <a:gd name="T65" fmla="*/ 181574 h 114"/>
              <a:gd name="T66" fmla="*/ 257883 w 121"/>
              <a:gd name="T67" fmla="*/ 0 h 114"/>
              <a:gd name="T68" fmla="*/ 49121 w 121"/>
              <a:gd name="T69" fmla="*/ 61550 h 114"/>
              <a:gd name="T70" fmla="*/ 39911 w 121"/>
              <a:gd name="T71" fmla="*/ 80015 h 114"/>
              <a:gd name="T72" fmla="*/ 0 w 121"/>
              <a:gd name="T73" fmla="*/ 316984 h 114"/>
              <a:gd name="T74" fmla="*/ 334635 w 121"/>
              <a:gd name="T75" fmla="*/ 350837 h 114"/>
              <a:gd name="T76" fmla="*/ 371475 w 121"/>
              <a:gd name="T77" fmla="*/ 113868 h 114"/>
              <a:gd name="T78" fmla="*/ 322354 w 121"/>
              <a:gd name="T79" fmla="*/ 80015 h 114"/>
              <a:gd name="T80" fmla="*/ 257883 w 121"/>
              <a:gd name="T81" fmla="*/ 0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1" h="114">
                <a:moveTo>
                  <a:pt x="74" y="42"/>
                </a:moveTo>
                <a:cubicBezTo>
                  <a:pt x="38" y="42"/>
                  <a:pt x="38" y="42"/>
                  <a:pt x="38" y="42"/>
                </a:cubicBezTo>
                <a:cubicBezTo>
                  <a:pt x="36" y="42"/>
                  <a:pt x="35" y="43"/>
                  <a:pt x="35" y="44"/>
                </a:cubicBezTo>
                <a:cubicBezTo>
                  <a:pt x="35" y="46"/>
                  <a:pt x="36" y="47"/>
                  <a:pt x="38" y="47"/>
                </a:cubicBezTo>
                <a:cubicBezTo>
                  <a:pt x="74" y="47"/>
                  <a:pt x="74" y="47"/>
                  <a:pt x="74" y="47"/>
                </a:cubicBezTo>
                <a:cubicBezTo>
                  <a:pt x="75" y="47"/>
                  <a:pt x="76" y="46"/>
                  <a:pt x="76" y="44"/>
                </a:cubicBezTo>
                <a:cubicBezTo>
                  <a:pt x="76" y="43"/>
                  <a:pt x="75" y="42"/>
                  <a:pt x="74" y="42"/>
                </a:cubicBezTo>
                <a:moveTo>
                  <a:pt x="87" y="32"/>
                </a:moveTo>
                <a:cubicBezTo>
                  <a:pt x="38" y="32"/>
                  <a:pt x="38" y="32"/>
                  <a:pt x="38" y="32"/>
                </a:cubicBezTo>
                <a:cubicBezTo>
                  <a:pt x="36" y="32"/>
                  <a:pt x="35" y="33"/>
                  <a:pt x="35" y="35"/>
                </a:cubicBezTo>
                <a:cubicBezTo>
                  <a:pt x="35" y="35"/>
                  <a:pt x="35" y="35"/>
                  <a:pt x="35" y="35"/>
                </a:cubicBezTo>
                <a:cubicBezTo>
                  <a:pt x="35" y="36"/>
                  <a:pt x="36" y="37"/>
                  <a:pt x="38" y="37"/>
                </a:cubicBezTo>
                <a:cubicBezTo>
                  <a:pt x="87" y="37"/>
                  <a:pt x="87" y="37"/>
                  <a:pt x="87" y="37"/>
                </a:cubicBezTo>
                <a:cubicBezTo>
                  <a:pt x="88" y="37"/>
                  <a:pt x="89" y="36"/>
                  <a:pt x="89" y="35"/>
                </a:cubicBezTo>
                <a:cubicBezTo>
                  <a:pt x="89" y="35"/>
                  <a:pt x="89" y="35"/>
                  <a:pt x="89" y="35"/>
                </a:cubicBezTo>
                <a:cubicBezTo>
                  <a:pt x="89" y="33"/>
                  <a:pt x="88" y="32"/>
                  <a:pt x="87" y="32"/>
                </a:cubicBezTo>
                <a:moveTo>
                  <a:pt x="87" y="22"/>
                </a:moveTo>
                <a:cubicBezTo>
                  <a:pt x="38" y="22"/>
                  <a:pt x="38" y="22"/>
                  <a:pt x="38" y="22"/>
                </a:cubicBezTo>
                <a:cubicBezTo>
                  <a:pt x="36" y="22"/>
                  <a:pt x="35" y="24"/>
                  <a:pt x="35" y="25"/>
                </a:cubicBezTo>
                <a:cubicBezTo>
                  <a:pt x="35" y="25"/>
                  <a:pt x="35" y="26"/>
                  <a:pt x="35" y="26"/>
                </a:cubicBezTo>
                <a:cubicBezTo>
                  <a:pt x="36" y="27"/>
                  <a:pt x="37" y="28"/>
                  <a:pt x="38" y="28"/>
                </a:cubicBezTo>
                <a:cubicBezTo>
                  <a:pt x="87" y="28"/>
                  <a:pt x="87" y="28"/>
                  <a:pt x="87" y="28"/>
                </a:cubicBezTo>
                <a:cubicBezTo>
                  <a:pt x="88" y="28"/>
                  <a:pt x="89" y="27"/>
                  <a:pt x="89" y="26"/>
                </a:cubicBezTo>
                <a:cubicBezTo>
                  <a:pt x="89" y="26"/>
                  <a:pt x="89" y="25"/>
                  <a:pt x="89" y="25"/>
                </a:cubicBezTo>
                <a:cubicBezTo>
                  <a:pt x="89" y="24"/>
                  <a:pt x="88" y="22"/>
                  <a:pt x="87" y="22"/>
                </a:cubicBezTo>
                <a:moveTo>
                  <a:pt x="19" y="105"/>
                </a:moveTo>
                <a:cubicBezTo>
                  <a:pt x="60" y="71"/>
                  <a:pt x="60" y="71"/>
                  <a:pt x="60" y="71"/>
                </a:cubicBezTo>
                <a:cubicBezTo>
                  <a:pt x="103" y="105"/>
                  <a:pt x="103" y="105"/>
                  <a:pt x="103" y="105"/>
                </a:cubicBezTo>
                <a:cubicBezTo>
                  <a:pt x="19" y="105"/>
                  <a:pt x="19" y="105"/>
                  <a:pt x="19" y="105"/>
                </a:cubicBezTo>
                <a:moveTo>
                  <a:pt x="9" y="100"/>
                </a:moveTo>
                <a:cubicBezTo>
                  <a:pt x="9" y="54"/>
                  <a:pt x="9" y="54"/>
                  <a:pt x="9" y="54"/>
                </a:cubicBezTo>
                <a:cubicBezTo>
                  <a:pt x="41" y="74"/>
                  <a:pt x="41" y="74"/>
                  <a:pt x="41" y="74"/>
                </a:cubicBezTo>
                <a:cubicBezTo>
                  <a:pt x="9" y="100"/>
                  <a:pt x="9" y="100"/>
                  <a:pt x="9" y="100"/>
                </a:cubicBezTo>
                <a:moveTo>
                  <a:pt x="112" y="99"/>
                </a:moveTo>
                <a:cubicBezTo>
                  <a:pt x="80" y="74"/>
                  <a:pt x="80" y="74"/>
                  <a:pt x="80" y="74"/>
                </a:cubicBezTo>
                <a:cubicBezTo>
                  <a:pt x="112" y="53"/>
                  <a:pt x="112" y="53"/>
                  <a:pt x="112" y="53"/>
                </a:cubicBezTo>
                <a:cubicBezTo>
                  <a:pt x="112" y="99"/>
                  <a:pt x="112" y="99"/>
                  <a:pt x="112" y="99"/>
                </a:cubicBezTo>
                <a:moveTo>
                  <a:pt x="16" y="48"/>
                </a:moveTo>
                <a:cubicBezTo>
                  <a:pt x="9" y="43"/>
                  <a:pt x="9" y="43"/>
                  <a:pt x="9" y="43"/>
                </a:cubicBezTo>
                <a:cubicBezTo>
                  <a:pt x="9" y="37"/>
                  <a:pt x="9" y="37"/>
                  <a:pt x="9" y="37"/>
                </a:cubicBezTo>
                <a:cubicBezTo>
                  <a:pt x="9" y="37"/>
                  <a:pt x="10" y="37"/>
                  <a:pt x="10" y="36"/>
                </a:cubicBezTo>
                <a:cubicBezTo>
                  <a:pt x="11" y="36"/>
                  <a:pt x="12" y="35"/>
                  <a:pt x="13" y="35"/>
                </a:cubicBezTo>
                <a:cubicBezTo>
                  <a:pt x="16" y="35"/>
                  <a:pt x="16" y="35"/>
                  <a:pt x="16" y="35"/>
                </a:cubicBezTo>
                <a:cubicBezTo>
                  <a:pt x="16" y="48"/>
                  <a:pt x="16" y="48"/>
                  <a:pt x="16" y="48"/>
                </a:cubicBezTo>
                <a:moveTo>
                  <a:pt x="105" y="47"/>
                </a:moveTo>
                <a:cubicBezTo>
                  <a:pt x="105" y="35"/>
                  <a:pt x="105" y="35"/>
                  <a:pt x="105" y="35"/>
                </a:cubicBezTo>
                <a:cubicBezTo>
                  <a:pt x="109" y="35"/>
                  <a:pt x="109" y="35"/>
                  <a:pt x="109" y="35"/>
                </a:cubicBezTo>
                <a:cubicBezTo>
                  <a:pt x="110" y="35"/>
                  <a:pt x="111" y="36"/>
                  <a:pt x="111" y="36"/>
                </a:cubicBezTo>
                <a:cubicBezTo>
                  <a:pt x="112" y="37"/>
                  <a:pt x="112" y="37"/>
                  <a:pt x="112" y="37"/>
                </a:cubicBezTo>
                <a:cubicBezTo>
                  <a:pt x="112" y="42"/>
                  <a:pt x="112" y="42"/>
                  <a:pt x="112" y="42"/>
                </a:cubicBezTo>
                <a:cubicBezTo>
                  <a:pt x="105" y="47"/>
                  <a:pt x="105" y="47"/>
                  <a:pt x="105" y="47"/>
                </a:cubicBezTo>
                <a:moveTo>
                  <a:pt x="48" y="68"/>
                </a:moveTo>
                <a:cubicBezTo>
                  <a:pt x="26" y="54"/>
                  <a:pt x="26" y="54"/>
                  <a:pt x="26" y="54"/>
                </a:cubicBezTo>
                <a:cubicBezTo>
                  <a:pt x="26" y="54"/>
                  <a:pt x="26" y="53"/>
                  <a:pt x="26" y="53"/>
                </a:cubicBezTo>
                <a:cubicBezTo>
                  <a:pt x="26" y="35"/>
                  <a:pt x="26" y="35"/>
                  <a:pt x="26" y="35"/>
                </a:cubicBezTo>
                <a:cubicBezTo>
                  <a:pt x="26" y="26"/>
                  <a:pt x="26" y="26"/>
                  <a:pt x="26" y="26"/>
                </a:cubicBezTo>
                <a:cubicBezTo>
                  <a:pt x="26" y="20"/>
                  <a:pt x="26" y="20"/>
                  <a:pt x="26" y="20"/>
                </a:cubicBezTo>
                <a:cubicBezTo>
                  <a:pt x="26" y="15"/>
                  <a:pt x="30" y="10"/>
                  <a:pt x="36" y="10"/>
                </a:cubicBezTo>
                <a:cubicBezTo>
                  <a:pt x="84" y="10"/>
                  <a:pt x="84" y="10"/>
                  <a:pt x="84" y="10"/>
                </a:cubicBezTo>
                <a:cubicBezTo>
                  <a:pt x="90" y="10"/>
                  <a:pt x="95" y="15"/>
                  <a:pt x="95" y="20"/>
                </a:cubicBezTo>
                <a:cubicBezTo>
                  <a:pt x="95" y="26"/>
                  <a:pt x="95" y="26"/>
                  <a:pt x="95" y="26"/>
                </a:cubicBezTo>
                <a:cubicBezTo>
                  <a:pt x="95" y="35"/>
                  <a:pt x="95" y="35"/>
                  <a:pt x="95" y="35"/>
                </a:cubicBezTo>
                <a:cubicBezTo>
                  <a:pt x="95" y="53"/>
                  <a:pt x="95" y="53"/>
                  <a:pt x="95" y="53"/>
                </a:cubicBezTo>
                <a:cubicBezTo>
                  <a:pt x="95" y="54"/>
                  <a:pt x="95" y="54"/>
                  <a:pt x="95" y="54"/>
                </a:cubicBezTo>
                <a:cubicBezTo>
                  <a:pt x="72" y="68"/>
                  <a:pt x="72" y="68"/>
                  <a:pt x="72" y="68"/>
                </a:cubicBezTo>
                <a:cubicBezTo>
                  <a:pt x="60" y="59"/>
                  <a:pt x="60" y="59"/>
                  <a:pt x="60" y="59"/>
                </a:cubicBezTo>
                <a:cubicBezTo>
                  <a:pt x="48" y="68"/>
                  <a:pt x="48" y="68"/>
                  <a:pt x="48" y="68"/>
                </a:cubicBezTo>
                <a:moveTo>
                  <a:pt x="84" y="0"/>
                </a:moveTo>
                <a:cubicBezTo>
                  <a:pt x="36" y="0"/>
                  <a:pt x="36" y="0"/>
                  <a:pt x="36" y="0"/>
                </a:cubicBezTo>
                <a:cubicBezTo>
                  <a:pt x="25" y="0"/>
                  <a:pt x="16" y="9"/>
                  <a:pt x="16" y="20"/>
                </a:cubicBezTo>
                <a:cubicBezTo>
                  <a:pt x="16" y="26"/>
                  <a:pt x="16" y="26"/>
                  <a:pt x="16" y="26"/>
                </a:cubicBezTo>
                <a:cubicBezTo>
                  <a:pt x="13" y="26"/>
                  <a:pt x="13" y="26"/>
                  <a:pt x="13" y="26"/>
                </a:cubicBezTo>
                <a:cubicBezTo>
                  <a:pt x="7" y="26"/>
                  <a:pt x="1" y="31"/>
                  <a:pt x="0" y="37"/>
                </a:cubicBezTo>
                <a:cubicBezTo>
                  <a:pt x="0" y="103"/>
                  <a:pt x="0" y="103"/>
                  <a:pt x="0" y="103"/>
                </a:cubicBezTo>
                <a:cubicBezTo>
                  <a:pt x="1" y="109"/>
                  <a:pt x="7" y="114"/>
                  <a:pt x="13" y="114"/>
                </a:cubicBezTo>
                <a:cubicBezTo>
                  <a:pt x="109" y="114"/>
                  <a:pt x="109" y="114"/>
                  <a:pt x="109" y="114"/>
                </a:cubicBezTo>
                <a:cubicBezTo>
                  <a:pt x="115" y="114"/>
                  <a:pt x="121" y="109"/>
                  <a:pt x="121" y="103"/>
                </a:cubicBezTo>
                <a:cubicBezTo>
                  <a:pt x="121" y="37"/>
                  <a:pt x="121" y="37"/>
                  <a:pt x="121" y="37"/>
                </a:cubicBezTo>
                <a:cubicBezTo>
                  <a:pt x="121" y="31"/>
                  <a:pt x="115" y="26"/>
                  <a:pt x="109" y="26"/>
                </a:cubicBezTo>
                <a:cubicBezTo>
                  <a:pt x="105" y="26"/>
                  <a:pt x="105" y="26"/>
                  <a:pt x="105" y="26"/>
                </a:cubicBezTo>
                <a:cubicBezTo>
                  <a:pt x="105" y="20"/>
                  <a:pt x="105" y="20"/>
                  <a:pt x="105" y="20"/>
                </a:cubicBezTo>
                <a:cubicBezTo>
                  <a:pt x="105" y="9"/>
                  <a:pt x="95" y="0"/>
                  <a:pt x="84" y="0"/>
                </a:cubicBezTo>
              </a:path>
            </a:pathLst>
          </a:custGeom>
          <a:solidFill>
            <a:srgbClr val="C33736"/>
          </a:solidFill>
          <a:ln>
            <a:noFill/>
          </a:ln>
        </p:spPr>
        <p:txBody>
          <a:bodyPr lIns="68580" tIns="34290" rIns="68580" bIns="34290"/>
          <a:lstStyle/>
          <a:p>
            <a:pPr eaLnBrk="0" fontAlgn="base" hangingPunct="0">
              <a:spcBef>
                <a:spcPct val="0"/>
              </a:spcBef>
              <a:spcAft>
                <a:spcPct val="0"/>
              </a:spcAft>
              <a:defRPr/>
            </a:pPr>
            <a:endParaRPr lang="zh-CN" altLang="en-US" sz="1400" strike="noStrike" kern="0" noProof="1">
              <a:solidFill>
                <a:srgbClr val="000000"/>
              </a:solidFill>
              <a:latin typeface="Calibri" panose="020F0502020204030204" charset="0"/>
              <a:ea typeface="宋体" panose="02010600030101010101" pitchFamily="2" charset="-122"/>
            </a:endParaRPr>
          </a:p>
        </p:txBody>
      </p:sp>
      <p:sp>
        <p:nvSpPr>
          <p:cNvPr id="101" name="Freeform 40"/>
          <p:cNvSpPr>
            <a:spLocks noEditPoints="1"/>
          </p:cNvSpPr>
          <p:nvPr/>
        </p:nvSpPr>
        <p:spPr bwMode="auto">
          <a:xfrm>
            <a:off x="8472805" y="2374900"/>
            <a:ext cx="602615" cy="577850"/>
          </a:xfrm>
          <a:custGeom>
            <a:avLst/>
            <a:gdLst>
              <a:gd name="T0" fmla="*/ 268892 w 113"/>
              <a:gd name="T1" fmla="*/ 113765 h 95"/>
              <a:gd name="T2" fmla="*/ 268892 w 113"/>
              <a:gd name="T3" fmla="*/ 162961 h 95"/>
              <a:gd name="T4" fmla="*/ 225622 w 113"/>
              <a:gd name="T5" fmla="*/ 162961 h 95"/>
              <a:gd name="T6" fmla="*/ 210168 w 113"/>
              <a:gd name="T7" fmla="*/ 172185 h 95"/>
              <a:gd name="T8" fmla="*/ 222531 w 113"/>
              <a:gd name="T9" fmla="*/ 181409 h 95"/>
              <a:gd name="T10" fmla="*/ 265801 w 113"/>
              <a:gd name="T11" fmla="*/ 181409 h 95"/>
              <a:gd name="T12" fmla="*/ 268892 w 113"/>
              <a:gd name="T13" fmla="*/ 184484 h 95"/>
              <a:gd name="T14" fmla="*/ 268892 w 113"/>
              <a:gd name="T15" fmla="*/ 230605 h 95"/>
              <a:gd name="T16" fmla="*/ 281254 w 113"/>
              <a:gd name="T17" fmla="*/ 239829 h 95"/>
              <a:gd name="T18" fmla="*/ 290527 w 113"/>
              <a:gd name="T19" fmla="*/ 202933 h 95"/>
              <a:gd name="T20" fmla="*/ 290527 w 113"/>
              <a:gd name="T21" fmla="*/ 181409 h 95"/>
              <a:gd name="T22" fmla="*/ 339978 w 113"/>
              <a:gd name="T23" fmla="*/ 181409 h 95"/>
              <a:gd name="T24" fmla="*/ 346159 w 113"/>
              <a:gd name="T25" fmla="*/ 162961 h 95"/>
              <a:gd name="T26" fmla="*/ 302889 w 113"/>
              <a:gd name="T27" fmla="*/ 162961 h 95"/>
              <a:gd name="T28" fmla="*/ 290527 w 113"/>
              <a:gd name="T29" fmla="*/ 150662 h 95"/>
              <a:gd name="T30" fmla="*/ 281254 w 113"/>
              <a:gd name="T31" fmla="*/ 101466 h 95"/>
              <a:gd name="T32" fmla="*/ 46361 w 113"/>
              <a:gd name="T33" fmla="*/ 261353 h 95"/>
              <a:gd name="T34" fmla="*/ 123628 w 113"/>
              <a:gd name="T35" fmla="*/ 187559 h 95"/>
              <a:gd name="T36" fmla="*/ 132900 w 113"/>
              <a:gd name="T37" fmla="*/ 193708 h 95"/>
              <a:gd name="T38" fmla="*/ 55633 w 113"/>
              <a:gd name="T39" fmla="*/ 258278 h 95"/>
              <a:gd name="T40" fmla="*/ 135991 w 113"/>
              <a:gd name="T41" fmla="*/ 141438 h 95"/>
              <a:gd name="T42" fmla="*/ 108175 w 113"/>
              <a:gd name="T43" fmla="*/ 92242 h 95"/>
              <a:gd name="T44" fmla="*/ 176170 w 113"/>
              <a:gd name="T45" fmla="*/ 33822 h 95"/>
              <a:gd name="T46" fmla="*/ 123628 w 113"/>
              <a:gd name="T47" fmla="*/ 92242 h 95"/>
              <a:gd name="T48" fmla="*/ 142173 w 113"/>
              <a:gd name="T49" fmla="*/ 138363 h 95"/>
              <a:gd name="T50" fmla="*/ 169989 w 113"/>
              <a:gd name="T51" fmla="*/ 0 h 95"/>
              <a:gd name="T52" fmla="*/ 114356 w 113"/>
              <a:gd name="T53" fmla="*/ 162961 h 95"/>
              <a:gd name="T54" fmla="*/ 0 w 113"/>
              <a:gd name="T55" fmla="*/ 289025 h 95"/>
              <a:gd name="T56" fmla="*/ 336887 w 113"/>
              <a:gd name="T57" fmla="*/ 292100 h 95"/>
              <a:gd name="T58" fmla="*/ 339978 w 113"/>
              <a:gd name="T59" fmla="*/ 285951 h 95"/>
              <a:gd name="T60" fmla="*/ 302889 w 113"/>
              <a:gd name="T61" fmla="*/ 230605 h 95"/>
              <a:gd name="T62" fmla="*/ 265801 w 113"/>
              <a:gd name="T63" fmla="*/ 245979 h 95"/>
              <a:gd name="T64" fmla="*/ 256529 w 113"/>
              <a:gd name="T65" fmla="*/ 193708 h 95"/>
              <a:gd name="T66" fmla="*/ 203987 w 113"/>
              <a:gd name="T67" fmla="*/ 187559 h 95"/>
              <a:gd name="T68" fmla="*/ 222531 w 113"/>
              <a:gd name="T69" fmla="*/ 150662 h 95"/>
              <a:gd name="T70" fmla="*/ 259619 w 113"/>
              <a:gd name="T71" fmla="*/ 92242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3" h="95">
                <a:moveTo>
                  <a:pt x="91" y="33"/>
                </a:moveTo>
                <a:cubicBezTo>
                  <a:pt x="89" y="33"/>
                  <a:pt x="87" y="35"/>
                  <a:pt x="87" y="37"/>
                </a:cubicBezTo>
                <a:cubicBezTo>
                  <a:pt x="87" y="49"/>
                  <a:pt x="87" y="49"/>
                  <a:pt x="87" y="49"/>
                </a:cubicBezTo>
                <a:cubicBezTo>
                  <a:pt x="87" y="53"/>
                  <a:pt x="87" y="53"/>
                  <a:pt x="87" y="53"/>
                </a:cubicBezTo>
                <a:cubicBezTo>
                  <a:pt x="83" y="53"/>
                  <a:pt x="83" y="53"/>
                  <a:pt x="83" y="53"/>
                </a:cubicBezTo>
                <a:cubicBezTo>
                  <a:pt x="73" y="53"/>
                  <a:pt x="73" y="53"/>
                  <a:pt x="73" y="53"/>
                </a:cubicBezTo>
                <a:cubicBezTo>
                  <a:pt x="72" y="53"/>
                  <a:pt x="72" y="53"/>
                  <a:pt x="72" y="53"/>
                </a:cubicBezTo>
                <a:cubicBezTo>
                  <a:pt x="70" y="53"/>
                  <a:pt x="68" y="54"/>
                  <a:pt x="68" y="56"/>
                </a:cubicBezTo>
                <a:cubicBezTo>
                  <a:pt x="68" y="57"/>
                  <a:pt x="69" y="58"/>
                  <a:pt x="69" y="58"/>
                </a:cubicBezTo>
                <a:cubicBezTo>
                  <a:pt x="70" y="59"/>
                  <a:pt x="71" y="59"/>
                  <a:pt x="72" y="59"/>
                </a:cubicBezTo>
                <a:cubicBezTo>
                  <a:pt x="83" y="59"/>
                  <a:pt x="83" y="59"/>
                  <a:pt x="83" y="59"/>
                </a:cubicBezTo>
                <a:cubicBezTo>
                  <a:pt x="86" y="59"/>
                  <a:pt x="86" y="59"/>
                  <a:pt x="86" y="59"/>
                </a:cubicBezTo>
                <a:cubicBezTo>
                  <a:pt x="87" y="59"/>
                  <a:pt x="87" y="59"/>
                  <a:pt x="87" y="59"/>
                </a:cubicBezTo>
                <a:cubicBezTo>
                  <a:pt x="87" y="60"/>
                  <a:pt x="87" y="60"/>
                  <a:pt x="87" y="60"/>
                </a:cubicBezTo>
                <a:cubicBezTo>
                  <a:pt x="87" y="63"/>
                  <a:pt x="87" y="63"/>
                  <a:pt x="87" y="63"/>
                </a:cubicBezTo>
                <a:cubicBezTo>
                  <a:pt x="87" y="75"/>
                  <a:pt x="87" y="75"/>
                  <a:pt x="87" y="75"/>
                </a:cubicBezTo>
                <a:cubicBezTo>
                  <a:pt x="87" y="76"/>
                  <a:pt x="88" y="77"/>
                  <a:pt x="88" y="77"/>
                </a:cubicBezTo>
                <a:cubicBezTo>
                  <a:pt x="89" y="78"/>
                  <a:pt x="90" y="78"/>
                  <a:pt x="91" y="78"/>
                </a:cubicBezTo>
                <a:cubicBezTo>
                  <a:pt x="93" y="78"/>
                  <a:pt x="94" y="77"/>
                  <a:pt x="94" y="75"/>
                </a:cubicBezTo>
                <a:cubicBezTo>
                  <a:pt x="94" y="66"/>
                  <a:pt x="94" y="66"/>
                  <a:pt x="94" y="66"/>
                </a:cubicBezTo>
                <a:cubicBezTo>
                  <a:pt x="94" y="63"/>
                  <a:pt x="94" y="63"/>
                  <a:pt x="94" y="63"/>
                </a:cubicBezTo>
                <a:cubicBezTo>
                  <a:pt x="94" y="59"/>
                  <a:pt x="94" y="59"/>
                  <a:pt x="94" y="59"/>
                </a:cubicBezTo>
                <a:cubicBezTo>
                  <a:pt x="98" y="59"/>
                  <a:pt x="98" y="59"/>
                  <a:pt x="98" y="59"/>
                </a:cubicBezTo>
                <a:cubicBezTo>
                  <a:pt x="110" y="59"/>
                  <a:pt x="110" y="59"/>
                  <a:pt x="110" y="59"/>
                </a:cubicBezTo>
                <a:cubicBezTo>
                  <a:pt x="112" y="59"/>
                  <a:pt x="113" y="58"/>
                  <a:pt x="113" y="56"/>
                </a:cubicBezTo>
                <a:cubicBezTo>
                  <a:pt x="113" y="55"/>
                  <a:pt x="113" y="54"/>
                  <a:pt x="112" y="53"/>
                </a:cubicBezTo>
                <a:cubicBezTo>
                  <a:pt x="112" y="53"/>
                  <a:pt x="111" y="53"/>
                  <a:pt x="110" y="53"/>
                </a:cubicBezTo>
                <a:cubicBezTo>
                  <a:pt x="98" y="53"/>
                  <a:pt x="98" y="53"/>
                  <a:pt x="98" y="53"/>
                </a:cubicBezTo>
                <a:cubicBezTo>
                  <a:pt x="94" y="53"/>
                  <a:pt x="94" y="53"/>
                  <a:pt x="94" y="53"/>
                </a:cubicBezTo>
                <a:cubicBezTo>
                  <a:pt x="94" y="49"/>
                  <a:pt x="94" y="49"/>
                  <a:pt x="94" y="49"/>
                </a:cubicBezTo>
                <a:cubicBezTo>
                  <a:pt x="94" y="37"/>
                  <a:pt x="94" y="37"/>
                  <a:pt x="94" y="37"/>
                </a:cubicBezTo>
                <a:cubicBezTo>
                  <a:pt x="94" y="35"/>
                  <a:pt x="93" y="33"/>
                  <a:pt x="91" y="33"/>
                </a:cubicBezTo>
                <a:moveTo>
                  <a:pt x="16" y="86"/>
                </a:moveTo>
                <a:cubicBezTo>
                  <a:pt x="16" y="86"/>
                  <a:pt x="15" y="85"/>
                  <a:pt x="15" y="85"/>
                </a:cubicBezTo>
                <a:cubicBezTo>
                  <a:pt x="14" y="84"/>
                  <a:pt x="14" y="83"/>
                  <a:pt x="14" y="82"/>
                </a:cubicBezTo>
                <a:cubicBezTo>
                  <a:pt x="20" y="72"/>
                  <a:pt x="29" y="65"/>
                  <a:pt x="40" y="61"/>
                </a:cubicBezTo>
                <a:cubicBezTo>
                  <a:pt x="40" y="61"/>
                  <a:pt x="40" y="61"/>
                  <a:pt x="41" y="61"/>
                </a:cubicBezTo>
                <a:cubicBezTo>
                  <a:pt x="42" y="61"/>
                  <a:pt x="43" y="62"/>
                  <a:pt x="43" y="63"/>
                </a:cubicBezTo>
                <a:cubicBezTo>
                  <a:pt x="43" y="64"/>
                  <a:pt x="43" y="66"/>
                  <a:pt x="41" y="66"/>
                </a:cubicBezTo>
                <a:cubicBezTo>
                  <a:pt x="32" y="69"/>
                  <a:pt x="24" y="76"/>
                  <a:pt x="18" y="84"/>
                </a:cubicBezTo>
                <a:cubicBezTo>
                  <a:pt x="18" y="85"/>
                  <a:pt x="17" y="86"/>
                  <a:pt x="16" y="86"/>
                </a:cubicBezTo>
                <a:moveTo>
                  <a:pt x="44" y="46"/>
                </a:moveTo>
                <a:cubicBezTo>
                  <a:pt x="44" y="46"/>
                  <a:pt x="43" y="46"/>
                  <a:pt x="43" y="46"/>
                </a:cubicBezTo>
                <a:cubicBezTo>
                  <a:pt x="38" y="42"/>
                  <a:pt x="35" y="36"/>
                  <a:pt x="35" y="30"/>
                </a:cubicBezTo>
                <a:cubicBezTo>
                  <a:pt x="35" y="18"/>
                  <a:pt x="44" y="9"/>
                  <a:pt x="55" y="9"/>
                </a:cubicBezTo>
                <a:cubicBezTo>
                  <a:pt x="56" y="9"/>
                  <a:pt x="57" y="10"/>
                  <a:pt x="57" y="11"/>
                </a:cubicBezTo>
                <a:cubicBezTo>
                  <a:pt x="57" y="12"/>
                  <a:pt x="56" y="14"/>
                  <a:pt x="55" y="14"/>
                </a:cubicBezTo>
                <a:cubicBezTo>
                  <a:pt x="47" y="14"/>
                  <a:pt x="40" y="21"/>
                  <a:pt x="40" y="30"/>
                </a:cubicBezTo>
                <a:cubicBezTo>
                  <a:pt x="40" y="34"/>
                  <a:pt x="42" y="39"/>
                  <a:pt x="46" y="42"/>
                </a:cubicBezTo>
                <a:cubicBezTo>
                  <a:pt x="47" y="43"/>
                  <a:pt x="47" y="44"/>
                  <a:pt x="46" y="45"/>
                </a:cubicBezTo>
                <a:cubicBezTo>
                  <a:pt x="45" y="46"/>
                  <a:pt x="45" y="46"/>
                  <a:pt x="44" y="46"/>
                </a:cubicBezTo>
                <a:moveTo>
                  <a:pt x="55" y="0"/>
                </a:moveTo>
                <a:cubicBezTo>
                  <a:pt x="39" y="0"/>
                  <a:pt x="27" y="13"/>
                  <a:pt x="27" y="30"/>
                </a:cubicBezTo>
                <a:cubicBezTo>
                  <a:pt x="27" y="39"/>
                  <a:pt x="30" y="47"/>
                  <a:pt x="37" y="53"/>
                </a:cubicBezTo>
                <a:cubicBezTo>
                  <a:pt x="19" y="59"/>
                  <a:pt x="5" y="74"/>
                  <a:pt x="0" y="93"/>
                </a:cubicBezTo>
                <a:cubicBezTo>
                  <a:pt x="0" y="93"/>
                  <a:pt x="0" y="94"/>
                  <a:pt x="0" y="94"/>
                </a:cubicBezTo>
                <a:cubicBezTo>
                  <a:pt x="0" y="94"/>
                  <a:pt x="1" y="95"/>
                  <a:pt x="1" y="95"/>
                </a:cubicBezTo>
                <a:cubicBezTo>
                  <a:pt x="109" y="95"/>
                  <a:pt x="109" y="95"/>
                  <a:pt x="109" y="95"/>
                </a:cubicBezTo>
                <a:cubicBezTo>
                  <a:pt x="110" y="95"/>
                  <a:pt x="110" y="94"/>
                  <a:pt x="110" y="94"/>
                </a:cubicBezTo>
                <a:cubicBezTo>
                  <a:pt x="111" y="94"/>
                  <a:pt x="111" y="93"/>
                  <a:pt x="110" y="93"/>
                </a:cubicBezTo>
                <a:cubicBezTo>
                  <a:pt x="108" y="84"/>
                  <a:pt x="104" y="77"/>
                  <a:pt x="98" y="70"/>
                </a:cubicBezTo>
                <a:cubicBezTo>
                  <a:pt x="98" y="75"/>
                  <a:pt x="98" y="75"/>
                  <a:pt x="98" y="75"/>
                </a:cubicBezTo>
                <a:cubicBezTo>
                  <a:pt x="98" y="79"/>
                  <a:pt x="95" y="82"/>
                  <a:pt x="91" y="82"/>
                </a:cubicBezTo>
                <a:cubicBezTo>
                  <a:pt x="89" y="82"/>
                  <a:pt x="87" y="82"/>
                  <a:pt x="86" y="80"/>
                </a:cubicBezTo>
                <a:cubicBezTo>
                  <a:pt x="84" y="79"/>
                  <a:pt x="83" y="77"/>
                  <a:pt x="83" y="75"/>
                </a:cubicBezTo>
                <a:cubicBezTo>
                  <a:pt x="83" y="63"/>
                  <a:pt x="83" y="63"/>
                  <a:pt x="83" y="63"/>
                </a:cubicBezTo>
                <a:cubicBezTo>
                  <a:pt x="72" y="63"/>
                  <a:pt x="72" y="63"/>
                  <a:pt x="72" y="63"/>
                </a:cubicBezTo>
                <a:cubicBezTo>
                  <a:pt x="70" y="63"/>
                  <a:pt x="68" y="62"/>
                  <a:pt x="66" y="61"/>
                </a:cubicBezTo>
                <a:cubicBezTo>
                  <a:pt x="65" y="60"/>
                  <a:pt x="64" y="58"/>
                  <a:pt x="64" y="56"/>
                </a:cubicBezTo>
                <a:cubicBezTo>
                  <a:pt x="64" y="52"/>
                  <a:pt x="68" y="49"/>
                  <a:pt x="72" y="49"/>
                </a:cubicBezTo>
                <a:cubicBezTo>
                  <a:pt x="77" y="49"/>
                  <a:pt x="77" y="49"/>
                  <a:pt x="77" y="49"/>
                </a:cubicBezTo>
                <a:cubicBezTo>
                  <a:pt x="81" y="43"/>
                  <a:pt x="84" y="37"/>
                  <a:pt x="84" y="30"/>
                </a:cubicBezTo>
                <a:cubicBezTo>
                  <a:pt x="84" y="13"/>
                  <a:pt x="71" y="0"/>
                  <a:pt x="55" y="0"/>
                </a:cubicBezTo>
              </a:path>
            </a:pathLst>
          </a:custGeom>
          <a:solidFill>
            <a:srgbClr val="C33736"/>
          </a:solidFill>
          <a:ln>
            <a:noFill/>
          </a:ln>
        </p:spPr>
        <p:txBody>
          <a:bodyPr lIns="68580" tIns="34290" rIns="68580" bIns="34290"/>
          <a:lstStyle/>
          <a:p>
            <a:pPr eaLnBrk="0" fontAlgn="base" hangingPunct="0">
              <a:spcBef>
                <a:spcPct val="0"/>
              </a:spcBef>
              <a:spcAft>
                <a:spcPct val="0"/>
              </a:spcAft>
              <a:defRPr/>
            </a:pPr>
            <a:endParaRPr lang="zh-CN" altLang="en-US" sz="1400" strike="noStrike" kern="0" noProof="1">
              <a:solidFill>
                <a:srgbClr val="000000"/>
              </a:solidFill>
              <a:latin typeface="Calibri" panose="020F0502020204030204" charset="0"/>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edge">
                                      <p:cBhvr>
                                        <p:cTn id="12" dur="500"/>
                                        <p:tgtEl>
                                          <p:spTgt spid="70"/>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500" fill="hold"/>
                                        <p:tgtEl>
                                          <p:spTgt spid="95"/>
                                        </p:tgtEl>
                                        <p:attrNameLst>
                                          <p:attrName>ppt_w</p:attrName>
                                        </p:attrNameLst>
                                      </p:cBhvr>
                                      <p:tavLst>
                                        <p:tav tm="0">
                                          <p:val>
                                            <p:fltVal val="0"/>
                                          </p:val>
                                        </p:tav>
                                        <p:tav tm="100000">
                                          <p:val>
                                            <p:strVal val="#ppt_w"/>
                                          </p:val>
                                        </p:tav>
                                      </p:tavLst>
                                    </p:anim>
                                    <p:anim calcmode="lin" valueType="num">
                                      <p:cBhvr>
                                        <p:cTn id="17" dur="500" fill="hold"/>
                                        <p:tgtEl>
                                          <p:spTgt spid="95"/>
                                        </p:tgtEl>
                                        <p:attrNameLst>
                                          <p:attrName>ppt_h</p:attrName>
                                        </p:attrNameLst>
                                      </p:cBhvr>
                                      <p:tavLst>
                                        <p:tav tm="0">
                                          <p:val>
                                            <p:fltVal val="0"/>
                                          </p:val>
                                        </p:tav>
                                        <p:tav tm="100000">
                                          <p:val>
                                            <p:strVal val="#ppt_h"/>
                                          </p:val>
                                        </p:tav>
                                      </p:tavLst>
                                    </p:anim>
                                    <p:animEffect transition="in" filter="fade">
                                      <p:cBhvr>
                                        <p:cTn id="18" dur="500"/>
                                        <p:tgtEl>
                                          <p:spTgt spid="95"/>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500"/>
                                        <p:tgtEl>
                                          <p:spTgt spid="83"/>
                                        </p:tgtEl>
                                        <p:attrNameLst>
                                          <p:attrName>ppt_y</p:attrName>
                                        </p:attrNameLst>
                                      </p:cBhvr>
                                      <p:tavLst>
                                        <p:tav tm="0">
                                          <p:val>
                                            <p:strVal val="#ppt_y+#ppt_h*1.125000"/>
                                          </p:val>
                                        </p:tav>
                                        <p:tav tm="100000">
                                          <p:val>
                                            <p:strVal val="#ppt_y"/>
                                          </p:val>
                                        </p:tav>
                                      </p:tavLst>
                                    </p:anim>
                                    <p:animEffect transition="in" filter="wipe(up)">
                                      <p:cBhvr>
                                        <p:cTn id="23" dur="500"/>
                                        <p:tgtEl>
                                          <p:spTgt spid="8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500"/>
                                        <p:tgtEl>
                                          <p:spTgt spid="82"/>
                                        </p:tgtEl>
                                        <p:attrNameLst>
                                          <p:attrName>ppt_y</p:attrName>
                                        </p:attrNameLst>
                                      </p:cBhvr>
                                      <p:tavLst>
                                        <p:tav tm="0">
                                          <p:val>
                                            <p:strVal val="#ppt_y+#ppt_h*1.125000"/>
                                          </p:val>
                                        </p:tav>
                                        <p:tav tm="100000">
                                          <p:val>
                                            <p:strVal val="#ppt_y"/>
                                          </p:val>
                                        </p:tav>
                                      </p:tavLst>
                                    </p:anim>
                                    <p:animEffect transition="in" filter="wipe(up)">
                                      <p:cBhvr>
                                        <p:cTn id="27" dur="500"/>
                                        <p:tgtEl>
                                          <p:spTgt spid="82"/>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left)">
                                      <p:cBhvr>
                                        <p:cTn id="31" dur="500"/>
                                        <p:tgtEl>
                                          <p:spTgt spid="74"/>
                                        </p:tgtEl>
                                      </p:cBhvr>
                                    </p:animEffect>
                                  </p:childTnLst>
                                </p:cTn>
                              </p:par>
                            </p:childTnLst>
                          </p:cTn>
                        </p:par>
                        <p:par>
                          <p:cTn id="32" fill="hold">
                            <p:stCondLst>
                              <p:cond delay="2500"/>
                            </p:stCondLst>
                            <p:childTnLst>
                              <p:par>
                                <p:cTn id="33" presetID="20" presetClass="entr" presetSubtype="0"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edge">
                                      <p:cBhvr>
                                        <p:cTn id="35" dur="500"/>
                                        <p:tgtEl>
                                          <p:spTgt spid="71"/>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86"/>
                                        </p:tgtEl>
                                        <p:attrNameLst>
                                          <p:attrName>style.visibility</p:attrName>
                                        </p:attrNameLst>
                                      </p:cBhvr>
                                      <p:to>
                                        <p:strVal val="visible"/>
                                      </p:to>
                                    </p:set>
                                    <p:anim calcmode="lin" valueType="num">
                                      <p:cBhvr additive="base">
                                        <p:cTn id="45" dur="500"/>
                                        <p:tgtEl>
                                          <p:spTgt spid="86"/>
                                        </p:tgtEl>
                                        <p:attrNameLst>
                                          <p:attrName>ppt_y</p:attrName>
                                        </p:attrNameLst>
                                      </p:cBhvr>
                                      <p:tavLst>
                                        <p:tav tm="0">
                                          <p:val>
                                            <p:strVal val="#ppt_y+#ppt_h*1.125000"/>
                                          </p:val>
                                        </p:tav>
                                        <p:tav tm="100000">
                                          <p:val>
                                            <p:strVal val="#ppt_y"/>
                                          </p:val>
                                        </p:tav>
                                      </p:tavLst>
                                    </p:anim>
                                    <p:animEffect transition="in" filter="wipe(up)">
                                      <p:cBhvr>
                                        <p:cTn id="46" dur="500"/>
                                        <p:tgtEl>
                                          <p:spTgt spid="86"/>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 calcmode="lin" valueType="num">
                                      <p:cBhvr additive="base">
                                        <p:cTn id="49" dur="500"/>
                                        <p:tgtEl>
                                          <p:spTgt spid="85"/>
                                        </p:tgtEl>
                                        <p:attrNameLst>
                                          <p:attrName>ppt_y</p:attrName>
                                        </p:attrNameLst>
                                      </p:cBhvr>
                                      <p:tavLst>
                                        <p:tav tm="0">
                                          <p:val>
                                            <p:strVal val="#ppt_y+#ppt_h*1.125000"/>
                                          </p:val>
                                        </p:tav>
                                        <p:tav tm="100000">
                                          <p:val>
                                            <p:strVal val="#ppt_y"/>
                                          </p:val>
                                        </p:tav>
                                      </p:tavLst>
                                    </p:anim>
                                    <p:animEffect transition="in" filter="wipe(up)">
                                      <p:cBhvr>
                                        <p:cTn id="50" dur="500"/>
                                        <p:tgtEl>
                                          <p:spTgt spid="85"/>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500"/>
                            </p:stCondLst>
                            <p:childTnLst>
                              <p:par>
                                <p:cTn id="56" presetID="20" presetClass="entr" presetSubtype="0"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edge">
                                      <p:cBhvr>
                                        <p:cTn id="58" dur="500"/>
                                        <p:tgtEl>
                                          <p:spTgt spid="72"/>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fltVal val="0"/>
                                          </p:val>
                                        </p:tav>
                                        <p:tav tm="100000">
                                          <p:val>
                                            <p:strVal val="#ppt_w"/>
                                          </p:val>
                                        </p:tav>
                                      </p:tavLst>
                                    </p:anim>
                                    <p:anim calcmode="lin" valueType="num">
                                      <p:cBhvr>
                                        <p:cTn id="63" dur="500" fill="hold"/>
                                        <p:tgtEl>
                                          <p:spTgt spid="94"/>
                                        </p:tgtEl>
                                        <p:attrNameLst>
                                          <p:attrName>ppt_h</p:attrName>
                                        </p:attrNameLst>
                                      </p:cBhvr>
                                      <p:tavLst>
                                        <p:tav tm="0">
                                          <p:val>
                                            <p:fltVal val="0"/>
                                          </p:val>
                                        </p:tav>
                                        <p:tav tm="100000">
                                          <p:val>
                                            <p:strVal val="#ppt_h"/>
                                          </p:val>
                                        </p:tav>
                                      </p:tavLst>
                                    </p:anim>
                                    <p:animEffect transition="in" filter="fade">
                                      <p:cBhvr>
                                        <p:cTn id="64" dur="500"/>
                                        <p:tgtEl>
                                          <p:spTgt spid="94"/>
                                        </p:tgtEl>
                                      </p:cBhvr>
                                    </p:animEffect>
                                  </p:childTnLst>
                                </p:cTn>
                              </p:par>
                            </p:childTnLst>
                          </p:cTn>
                        </p:par>
                        <p:par>
                          <p:cTn id="65" fill="hold">
                            <p:stCondLst>
                              <p:cond delay="5500"/>
                            </p:stCondLst>
                            <p:childTnLst>
                              <p:par>
                                <p:cTn id="66" presetID="12" presetClass="entr" presetSubtype="4" fill="hold" grpId="0" nodeType="afterEffect">
                                  <p:stCondLst>
                                    <p:cond delay="0"/>
                                  </p:stCondLst>
                                  <p:childTnLst>
                                    <p:set>
                                      <p:cBhvr>
                                        <p:cTn id="67" dur="1" fill="hold">
                                          <p:stCondLst>
                                            <p:cond delay="0"/>
                                          </p:stCondLst>
                                        </p:cTn>
                                        <p:tgtEl>
                                          <p:spTgt spid="89"/>
                                        </p:tgtEl>
                                        <p:attrNameLst>
                                          <p:attrName>style.visibility</p:attrName>
                                        </p:attrNameLst>
                                      </p:cBhvr>
                                      <p:to>
                                        <p:strVal val="visible"/>
                                      </p:to>
                                    </p:set>
                                    <p:anim calcmode="lin" valueType="num">
                                      <p:cBhvr additive="base">
                                        <p:cTn id="68" dur="500"/>
                                        <p:tgtEl>
                                          <p:spTgt spid="89"/>
                                        </p:tgtEl>
                                        <p:attrNameLst>
                                          <p:attrName>ppt_y</p:attrName>
                                        </p:attrNameLst>
                                      </p:cBhvr>
                                      <p:tavLst>
                                        <p:tav tm="0">
                                          <p:val>
                                            <p:strVal val="#ppt_y+#ppt_h*1.125000"/>
                                          </p:val>
                                        </p:tav>
                                        <p:tav tm="100000">
                                          <p:val>
                                            <p:strVal val="#ppt_y"/>
                                          </p:val>
                                        </p:tav>
                                      </p:tavLst>
                                    </p:anim>
                                    <p:animEffect transition="in" filter="wipe(up)">
                                      <p:cBhvr>
                                        <p:cTn id="69" dur="500"/>
                                        <p:tgtEl>
                                          <p:spTgt spid="89"/>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additive="base">
                                        <p:cTn id="72" dur="500"/>
                                        <p:tgtEl>
                                          <p:spTgt spid="88"/>
                                        </p:tgtEl>
                                        <p:attrNameLst>
                                          <p:attrName>ppt_y</p:attrName>
                                        </p:attrNameLst>
                                      </p:cBhvr>
                                      <p:tavLst>
                                        <p:tav tm="0">
                                          <p:val>
                                            <p:strVal val="#ppt_y+#ppt_h*1.125000"/>
                                          </p:val>
                                        </p:tav>
                                        <p:tav tm="100000">
                                          <p:val>
                                            <p:strVal val="#ppt_y"/>
                                          </p:val>
                                        </p:tav>
                                      </p:tavLst>
                                    </p:anim>
                                    <p:animEffect transition="in" filter="wipe(up)">
                                      <p:cBhvr>
                                        <p:cTn id="73" dur="500"/>
                                        <p:tgtEl>
                                          <p:spTgt spid="88"/>
                                        </p:tgtEl>
                                      </p:cBhvr>
                                    </p:animEffect>
                                  </p:childTnLst>
                                </p:cTn>
                              </p:par>
                            </p:childTnLst>
                          </p:cTn>
                        </p:par>
                        <p:par>
                          <p:cTn id="74" fill="hold">
                            <p:stCondLst>
                              <p:cond delay="6000"/>
                            </p:stCondLst>
                            <p:childTnLst>
                              <p:par>
                                <p:cTn id="75" presetID="22" presetClass="entr" presetSubtype="8" fill="hold" grpId="0" nodeType="after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500"/>
                                        <p:tgtEl>
                                          <p:spTgt spid="76"/>
                                        </p:tgtEl>
                                      </p:cBhvr>
                                    </p:animEffect>
                                  </p:childTnLst>
                                </p:cTn>
                              </p:par>
                            </p:childTnLst>
                          </p:cTn>
                        </p:par>
                        <p:par>
                          <p:cTn id="78" fill="hold">
                            <p:stCondLst>
                              <p:cond delay="6500"/>
                            </p:stCondLst>
                            <p:childTnLst>
                              <p:par>
                                <p:cTn id="79" presetID="20" presetClass="entr" presetSubtype="0" fill="hold" grpId="0"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edge">
                                      <p:cBhvr>
                                        <p:cTn id="81" dur="500"/>
                                        <p:tgtEl>
                                          <p:spTgt spid="73"/>
                                        </p:tgtEl>
                                      </p:cBhvr>
                                    </p:animEffect>
                                  </p:childTnLst>
                                </p:cTn>
                              </p:par>
                            </p:childTnLst>
                          </p:cTn>
                        </p:par>
                        <p:par>
                          <p:cTn id="82" fill="hold">
                            <p:stCondLst>
                              <p:cond delay="7000"/>
                            </p:stCondLst>
                            <p:childTnLst>
                              <p:par>
                                <p:cTn id="83" presetID="53" presetClass="entr" presetSubtype="16" fill="hold" grpId="0" nodeType="afterEffect">
                                  <p:stCondLst>
                                    <p:cond delay="0"/>
                                  </p:stCondLst>
                                  <p:childTnLst>
                                    <p:set>
                                      <p:cBhvr>
                                        <p:cTn id="84" dur="1" fill="hold">
                                          <p:stCondLst>
                                            <p:cond delay="0"/>
                                          </p:stCondLst>
                                        </p:cTn>
                                        <p:tgtEl>
                                          <p:spTgt spid="101"/>
                                        </p:tgtEl>
                                        <p:attrNameLst>
                                          <p:attrName>style.visibility</p:attrName>
                                        </p:attrNameLst>
                                      </p:cBhvr>
                                      <p:to>
                                        <p:strVal val="visible"/>
                                      </p:to>
                                    </p:set>
                                    <p:anim calcmode="lin" valueType="num">
                                      <p:cBhvr>
                                        <p:cTn id="85" dur="500" fill="hold"/>
                                        <p:tgtEl>
                                          <p:spTgt spid="101"/>
                                        </p:tgtEl>
                                        <p:attrNameLst>
                                          <p:attrName>ppt_w</p:attrName>
                                        </p:attrNameLst>
                                      </p:cBhvr>
                                      <p:tavLst>
                                        <p:tav tm="0">
                                          <p:val>
                                            <p:fltVal val="0"/>
                                          </p:val>
                                        </p:tav>
                                        <p:tav tm="100000">
                                          <p:val>
                                            <p:strVal val="#ppt_w"/>
                                          </p:val>
                                        </p:tav>
                                      </p:tavLst>
                                    </p:anim>
                                    <p:anim calcmode="lin" valueType="num">
                                      <p:cBhvr>
                                        <p:cTn id="86" dur="500" fill="hold"/>
                                        <p:tgtEl>
                                          <p:spTgt spid="101"/>
                                        </p:tgtEl>
                                        <p:attrNameLst>
                                          <p:attrName>ppt_h</p:attrName>
                                        </p:attrNameLst>
                                      </p:cBhvr>
                                      <p:tavLst>
                                        <p:tav tm="0">
                                          <p:val>
                                            <p:fltVal val="0"/>
                                          </p:val>
                                        </p:tav>
                                        <p:tav tm="100000">
                                          <p:val>
                                            <p:strVal val="#ppt_h"/>
                                          </p:val>
                                        </p:tav>
                                      </p:tavLst>
                                    </p:anim>
                                    <p:animEffect transition="in" filter="fade">
                                      <p:cBhvr>
                                        <p:cTn id="87" dur="500"/>
                                        <p:tgtEl>
                                          <p:spTgt spid="101"/>
                                        </p:tgtEl>
                                      </p:cBhvr>
                                    </p:animEffect>
                                  </p:childTnLst>
                                </p:cTn>
                              </p:par>
                            </p:childTnLst>
                          </p:cTn>
                        </p:par>
                        <p:par>
                          <p:cTn id="88" fill="hold">
                            <p:stCondLst>
                              <p:cond delay="7500"/>
                            </p:stCondLst>
                            <p:childTnLst>
                              <p:par>
                                <p:cTn id="89" presetID="12" presetClass="entr" presetSubtype="4" fill="hold" grpId="0" nodeType="afterEffect">
                                  <p:stCondLst>
                                    <p:cond delay="0"/>
                                  </p:stCondLst>
                                  <p:childTnLst>
                                    <p:set>
                                      <p:cBhvr>
                                        <p:cTn id="90" dur="1" fill="hold">
                                          <p:stCondLst>
                                            <p:cond delay="0"/>
                                          </p:stCondLst>
                                        </p:cTn>
                                        <p:tgtEl>
                                          <p:spTgt spid="92"/>
                                        </p:tgtEl>
                                        <p:attrNameLst>
                                          <p:attrName>style.visibility</p:attrName>
                                        </p:attrNameLst>
                                      </p:cBhvr>
                                      <p:to>
                                        <p:strVal val="visible"/>
                                      </p:to>
                                    </p:set>
                                    <p:anim calcmode="lin" valueType="num">
                                      <p:cBhvr additive="base">
                                        <p:cTn id="91" dur="500"/>
                                        <p:tgtEl>
                                          <p:spTgt spid="92"/>
                                        </p:tgtEl>
                                        <p:attrNameLst>
                                          <p:attrName>ppt_y</p:attrName>
                                        </p:attrNameLst>
                                      </p:cBhvr>
                                      <p:tavLst>
                                        <p:tav tm="0">
                                          <p:val>
                                            <p:strVal val="#ppt_y+#ppt_h*1.125000"/>
                                          </p:val>
                                        </p:tav>
                                        <p:tav tm="100000">
                                          <p:val>
                                            <p:strVal val="#ppt_y"/>
                                          </p:val>
                                        </p:tav>
                                      </p:tavLst>
                                    </p:anim>
                                    <p:animEffect transition="in" filter="wipe(up)">
                                      <p:cBhvr>
                                        <p:cTn id="92" dur="500"/>
                                        <p:tgtEl>
                                          <p:spTgt spid="92"/>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 calcmode="lin" valueType="num">
                                      <p:cBhvr additive="base">
                                        <p:cTn id="95" dur="500"/>
                                        <p:tgtEl>
                                          <p:spTgt spid="91"/>
                                        </p:tgtEl>
                                        <p:attrNameLst>
                                          <p:attrName>ppt_y</p:attrName>
                                        </p:attrNameLst>
                                      </p:cBhvr>
                                      <p:tavLst>
                                        <p:tav tm="0">
                                          <p:val>
                                            <p:strVal val="#ppt_y+#ppt_h*1.125000"/>
                                          </p:val>
                                        </p:tav>
                                        <p:tav tm="100000">
                                          <p:val>
                                            <p:strVal val="#ppt_y"/>
                                          </p:val>
                                        </p:tav>
                                      </p:tavLst>
                                    </p:anim>
                                    <p:animEffect transition="in" filter="wipe(up)">
                                      <p:cBhvr>
                                        <p:cTn id="9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0" grpId="0" bldLvl="0" animBg="1"/>
      <p:bldP spid="71" grpId="0" bldLvl="0" animBg="1"/>
      <p:bldP spid="72" grpId="0" bldLvl="0" animBg="1"/>
      <p:bldP spid="73" grpId="0" bldLvl="0" animBg="1"/>
      <p:bldP spid="74" grpId="0" bldLvl="0" animBg="1"/>
      <p:bldP spid="75" grpId="0" bldLvl="0" animBg="1"/>
      <p:bldP spid="76" grpId="0" bldLvl="0" animBg="1"/>
      <p:bldP spid="82" grpId="0"/>
      <p:bldP spid="83" grpId="0" bldLvl="0" animBg="1"/>
      <p:bldP spid="85" grpId="0"/>
      <p:bldP spid="86" grpId="0" bldLvl="0" animBg="1"/>
      <p:bldP spid="88" grpId="0"/>
      <p:bldP spid="89" grpId="0" bldLvl="0" animBg="1"/>
      <p:bldP spid="91" grpId="0"/>
      <p:bldP spid="92" grpId="0" bldLvl="0" animBg="1"/>
      <p:bldP spid="94" grpId="0" bldLvl="0" animBg="1"/>
      <p:bldP spid="95" grpId="0" bldLvl="0" animBg="1"/>
      <p:bldP spid="96" grpId="0" bldLvl="0" animBg="1"/>
      <p:bldP spid="10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技 术 分 享</a:t>
            </a:r>
            <a:endParaRPr lang="zh-CN" altLang="en-US" b="1">
              <a:latin typeface="微软雅黑" panose="020B0503020204020204" charset="-122"/>
              <a:ea typeface="微软雅黑" panose="020B0503020204020204" charset="-122"/>
            </a:endParaRPr>
          </a:p>
        </p:txBody>
      </p:sp>
      <p:sp>
        <p:nvSpPr>
          <p:cNvPr id="7" name="矩形 6"/>
          <p:cNvSpPr/>
          <p:nvPr/>
        </p:nvSpPr>
        <p:spPr>
          <a:xfrm>
            <a:off x="1411605" y="1911350"/>
            <a:ext cx="2921000" cy="4048760"/>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66615" y="5531485"/>
            <a:ext cx="1920875" cy="428625"/>
          </a:xfrm>
          <a:prstGeom prst="rect">
            <a:avLst/>
          </a:prstGeom>
          <a:noFill/>
          <a:ln>
            <a:solidFill>
              <a:srgbClr val="C3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C33736"/>
                </a:solidFill>
                <a:latin typeface="微软雅黑" panose="020B0503020204020204" charset="-122"/>
                <a:ea typeface="微软雅黑" panose="020B0503020204020204" charset="-122"/>
              </a:rPr>
              <a:t>DREAM</a:t>
            </a:r>
            <a:endParaRPr lang="en-US" altLang="zh-CN" b="1">
              <a:solidFill>
                <a:srgbClr val="C33736"/>
              </a:solidFill>
              <a:latin typeface="微软雅黑" panose="020B0503020204020204" charset="-122"/>
              <a:ea typeface="微软雅黑" panose="020B0503020204020204" charset="-122"/>
            </a:endParaRPr>
          </a:p>
        </p:txBody>
      </p:sp>
      <p:sp>
        <p:nvSpPr>
          <p:cNvPr id="47" name="TextBox 76"/>
          <p:cNvSpPr txBox="1"/>
          <p:nvPr/>
        </p:nvSpPr>
        <p:spPr>
          <a:xfrm>
            <a:off x="4666615" y="2952750"/>
            <a:ext cx="1883410" cy="306705"/>
          </a:xfrm>
          <a:prstGeom prst="rect">
            <a:avLst/>
          </a:prstGeom>
          <a:noFill/>
        </p:spPr>
        <p:txBody>
          <a:bodyPr wrap="square" rtlCol="0">
            <a:spAutoFit/>
          </a:bodyPr>
          <a:lstStyle/>
          <a:p>
            <a:pPr algn="l"/>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48" name="文本框 47"/>
          <p:cNvSpPr txBox="1"/>
          <p:nvPr/>
        </p:nvSpPr>
        <p:spPr>
          <a:xfrm>
            <a:off x="4666615" y="3289935"/>
            <a:ext cx="2343150" cy="2045335"/>
          </a:xfrm>
          <a:prstGeom prst="rect">
            <a:avLst/>
          </a:prstGeom>
          <a:noFill/>
        </p:spPr>
        <p:txBody>
          <a:bodyPr wrap="square" rtlCol="0">
            <a:spAutoFit/>
          </a:bodyPr>
          <a:lstStyle/>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a:solidFill>
                <a:schemeClr val="tx1">
                  <a:lumMod val="85000"/>
                  <a:lumOff val="15000"/>
                </a:schemeClr>
              </a:solidFill>
              <a:latin typeface="Lora" panose="02000503000000020004" charset="0"/>
              <a:ea typeface="华文细黑" panose="02010600040101010101" charset="-122"/>
              <a:sym typeface="+mn-ea"/>
            </a:endParaRP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
        <p:nvSpPr>
          <p:cNvPr id="12" name="矩形 11"/>
          <p:cNvSpPr/>
          <p:nvPr/>
        </p:nvSpPr>
        <p:spPr>
          <a:xfrm>
            <a:off x="7251065" y="3832225"/>
            <a:ext cx="3508375" cy="2127885"/>
          </a:xfrm>
          <a:prstGeom prst="rect">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76"/>
          <p:cNvSpPr txBox="1"/>
          <p:nvPr/>
        </p:nvSpPr>
        <p:spPr>
          <a:xfrm>
            <a:off x="7159625" y="2018030"/>
            <a:ext cx="1883410" cy="306705"/>
          </a:xfrm>
          <a:prstGeom prst="rect">
            <a:avLst/>
          </a:prstGeom>
          <a:noFill/>
        </p:spPr>
        <p:txBody>
          <a:bodyPr wrap="square" rtlCol="0">
            <a:spAutoFit/>
          </a:bodyPr>
          <a:lstStyle/>
          <a:p>
            <a:pPr algn="l"/>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4" name="文本框 13"/>
          <p:cNvSpPr txBox="1"/>
          <p:nvPr/>
        </p:nvSpPr>
        <p:spPr>
          <a:xfrm>
            <a:off x="7159625" y="2355215"/>
            <a:ext cx="3599815" cy="1122045"/>
          </a:xfrm>
          <a:prstGeom prst="rect">
            <a:avLst/>
          </a:prstGeom>
          <a:noFill/>
        </p:spPr>
        <p:txBody>
          <a:bodyPr wrap="square" rtlCol="0">
            <a:spAutoFit/>
          </a:bodyPr>
          <a:lstStyle/>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a:solidFill>
                <a:schemeClr val="tx1">
                  <a:lumMod val="85000"/>
                  <a:lumOff val="15000"/>
                </a:schemeClr>
              </a:solidFill>
              <a:latin typeface="Lora" panose="02000503000000020004" charset="0"/>
              <a:ea typeface="华文细黑" panose="02010600040101010101" charset="-122"/>
              <a:sym typeface="+mn-ea"/>
            </a:endParaRPr>
          </a:p>
          <a:p>
            <a:pPr algn="l"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5"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vertical)">
                                      <p:cBhvr>
                                        <p:cTn id="12" dur="500"/>
                                        <p:tgtEl>
                                          <p:spTgt spid="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anim calcmode="lin" valueType="num">
                                      <p:cBhvr>
                                        <p:cTn id="17" dur="500" fill="hold"/>
                                        <p:tgtEl>
                                          <p:spTgt spid="47"/>
                                        </p:tgtEl>
                                        <p:attrNameLst>
                                          <p:attrName>ppt_x</p:attrName>
                                        </p:attrNameLst>
                                      </p:cBhvr>
                                      <p:tavLst>
                                        <p:tav tm="0">
                                          <p:val>
                                            <p:strVal val="#ppt_x"/>
                                          </p:val>
                                        </p:tav>
                                        <p:tav tm="100000">
                                          <p:val>
                                            <p:strVal val="#ppt_x"/>
                                          </p:val>
                                        </p:tav>
                                      </p:tavLst>
                                    </p:anim>
                                    <p:anim calcmode="lin" valueType="num">
                                      <p:cBhvr>
                                        <p:cTn id="18" dur="500" fill="hold"/>
                                        <p:tgtEl>
                                          <p:spTgt spid="4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anim calcmode="lin" valueType="num">
                                      <p:cBhvr>
                                        <p:cTn id="22" dur="500" fill="hold"/>
                                        <p:tgtEl>
                                          <p:spTgt spid="48"/>
                                        </p:tgtEl>
                                        <p:attrNameLst>
                                          <p:attrName>ppt_x</p:attrName>
                                        </p:attrNameLst>
                                      </p:cBhvr>
                                      <p:tavLst>
                                        <p:tav tm="0">
                                          <p:val>
                                            <p:strVal val="#ppt_x"/>
                                          </p:val>
                                        </p:tav>
                                        <p:tav tm="100000">
                                          <p:val>
                                            <p:strVal val="#ppt_x"/>
                                          </p:val>
                                        </p:tav>
                                      </p:tavLst>
                                    </p:anim>
                                    <p:anim calcmode="lin" valueType="num">
                                      <p:cBhvr>
                                        <p:cTn id="23" dur="500" fill="hold"/>
                                        <p:tgtEl>
                                          <p:spTgt spid="48"/>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2500"/>
                            </p:stCondLst>
                            <p:childTnLst>
                              <p:par>
                                <p:cTn id="38" presetID="52"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Scale>
                                      <p:cBhvr>
                                        <p:cTn id="40"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500" decel="50000" fill="hold">
                                          <p:stCondLst>
                                            <p:cond delay="0"/>
                                          </p:stCondLst>
                                        </p:cTn>
                                        <p:tgtEl>
                                          <p:spTgt spid="12"/>
                                        </p:tgtEl>
                                        <p:attrNameLst>
                                          <p:attrName>ppt_x</p:attrName>
                                          <p:attrName>ppt_y</p:attrName>
                                        </p:attrNameLst>
                                      </p:cBhvr>
                                    </p:animMotion>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8" grpId="0" bldLvl="0" animBg="1"/>
      <p:bldP spid="47" grpId="0"/>
      <p:bldP spid="48" grpId="0"/>
      <p:bldP spid="12" grpId="0" bldLvl="0" animBg="1"/>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技 术 分 享</a:t>
            </a:r>
            <a:endParaRPr lang="zh-CN" altLang="en-US" b="1">
              <a:latin typeface="微软雅黑" panose="020B0503020204020204" charset="-122"/>
              <a:ea typeface="微软雅黑" panose="020B0503020204020204" charset="-122"/>
            </a:endParaRPr>
          </a:p>
        </p:txBody>
      </p:sp>
      <p:sp>
        <p:nvSpPr>
          <p:cNvPr id="32" name="Rectangle 31"/>
          <p:cNvSpPr/>
          <p:nvPr/>
        </p:nvSpPr>
        <p:spPr>
          <a:xfrm>
            <a:off x="1710055" y="1976120"/>
            <a:ext cx="8722995" cy="778510"/>
          </a:xfrm>
          <a:prstGeom prst="rect">
            <a:avLst/>
          </a:prstGeom>
        </p:spPr>
        <p:txBody>
          <a:bodyPr wrap="square" lIns="86683" tIns="43341" rIns="86683" bIns="43341">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And I've waited longer for you than I've waited for any woman.I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cs typeface="+mn-ea"/>
              <a:sym typeface="+mn-ea"/>
            </a:endParaRPr>
          </a:p>
        </p:txBody>
      </p:sp>
      <p:sp>
        <p:nvSpPr>
          <p:cNvPr id="42" name="TextBox 41"/>
          <p:cNvSpPr txBox="1"/>
          <p:nvPr/>
        </p:nvSpPr>
        <p:spPr>
          <a:xfrm>
            <a:off x="1710055" y="1644015"/>
            <a:ext cx="2044700" cy="301625"/>
          </a:xfrm>
          <a:prstGeom prst="rect">
            <a:avLst/>
          </a:prstGeom>
          <a:noFill/>
        </p:spPr>
        <p:txBody>
          <a:bodyPr wrap="square" lIns="86683" tIns="43341" rIns="86683" bIns="43341" rtlCol="0">
            <a:spAutoFit/>
          </a:bodyPr>
          <a:lstStyle/>
          <a:p>
            <a:pPr algn="l">
              <a:lnSpc>
                <a:spcPct val="100000"/>
              </a:lnSpc>
              <a:spcBef>
                <a:spcPct val="20000"/>
              </a:spcBef>
              <a:spcAft>
                <a:spcPts val="600"/>
              </a:spcAft>
              <a:buClr>
                <a:schemeClr val="accent1">
                  <a:lumMod val="75000"/>
                </a:schemeClr>
              </a:buClr>
              <a:buSzPct val="145000"/>
              <a:buFont typeface="Arial" panose="020B0604020202020204"/>
            </a:pPr>
            <a:r>
              <a:rPr lang="zh-CN" altLang="en-US" sz="1400" b="1" dirty="0">
                <a:solidFill>
                  <a:schemeClr val="tx1">
                    <a:lumMod val="85000"/>
                    <a:lumOff val="15000"/>
                  </a:schemeClr>
                </a:solidFill>
                <a:effectLst/>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effectLst/>
              <a:latin typeface="微软雅黑" panose="020B0503020204020204" charset="-122"/>
              <a:ea typeface="微软雅黑" panose="020B0503020204020204" charset="-122"/>
              <a:cs typeface="+mn-ea"/>
              <a:sym typeface="+mn-ea"/>
            </a:endParaRPr>
          </a:p>
        </p:txBody>
      </p:sp>
      <p:cxnSp>
        <p:nvCxnSpPr>
          <p:cNvPr id="43" name="Straight Connector 42"/>
          <p:cNvCxnSpPr/>
          <p:nvPr/>
        </p:nvCxnSpPr>
        <p:spPr>
          <a:xfrm>
            <a:off x="1710055" y="2960370"/>
            <a:ext cx="8592820" cy="0"/>
          </a:xfrm>
          <a:prstGeom prst="line">
            <a:avLst/>
          </a:prstGeom>
          <a:ln w="12700">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36" name="Group 43"/>
          <p:cNvGrpSpPr/>
          <p:nvPr/>
        </p:nvGrpSpPr>
        <p:grpSpPr>
          <a:xfrm>
            <a:off x="1710164" y="3474442"/>
            <a:ext cx="469143" cy="469233"/>
            <a:chOff x="647516" y="3587220"/>
            <a:chExt cx="469232" cy="469232"/>
          </a:xfrm>
        </p:grpSpPr>
        <p:sp>
          <p:nvSpPr>
            <p:cNvPr id="45" name="Oval 44"/>
            <p:cNvSpPr/>
            <p:nvPr/>
          </p:nvSpPr>
          <p:spPr>
            <a:xfrm>
              <a:off x="647516" y="3587220"/>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AutoShape 139"/>
            <p:cNvSpPr/>
            <p:nvPr/>
          </p:nvSpPr>
          <p:spPr bwMode="auto">
            <a:xfrm>
              <a:off x="707698" y="364304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9" name="Group 46"/>
          <p:cNvGrpSpPr/>
          <p:nvPr/>
        </p:nvGrpSpPr>
        <p:grpSpPr>
          <a:xfrm>
            <a:off x="1710164" y="4290349"/>
            <a:ext cx="469143" cy="469233"/>
            <a:chOff x="647516" y="4402912"/>
            <a:chExt cx="469232" cy="469232"/>
          </a:xfrm>
        </p:grpSpPr>
        <p:sp>
          <p:nvSpPr>
            <p:cNvPr id="48" name="Oval 47"/>
            <p:cNvSpPr/>
            <p:nvPr/>
          </p:nvSpPr>
          <p:spPr>
            <a:xfrm>
              <a:off x="647516" y="4402912"/>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AutoShape 139"/>
            <p:cNvSpPr/>
            <p:nvPr/>
          </p:nvSpPr>
          <p:spPr bwMode="auto">
            <a:xfrm>
              <a:off x="709612" y="446846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44" name="Group 49"/>
          <p:cNvGrpSpPr/>
          <p:nvPr/>
        </p:nvGrpSpPr>
        <p:grpSpPr>
          <a:xfrm>
            <a:off x="1710164" y="5108496"/>
            <a:ext cx="469143" cy="469233"/>
            <a:chOff x="647516" y="5218604"/>
            <a:chExt cx="469232" cy="469232"/>
          </a:xfrm>
        </p:grpSpPr>
        <p:sp>
          <p:nvSpPr>
            <p:cNvPr id="51" name="Oval 50"/>
            <p:cNvSpPr/>
            <p:nvPr/>
          </p:nvSpPr>
          <p:spPr>
            <a:xfrm>
              <a:off x="647516" y="5218604"/>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2" name="AutoShape 139"/>
            <p:cNvSpPr/>
            <p:nvPr/>
          </p:nvSpPr>
          <p:spPr bwMode="auto">
            <a:xfrm>
              <a:off x="707698" y="5284152"/>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53" name="Rectangle 52"/>
          <p:cNvSpPr/>
          <p:nvPr/>
        </p:nvSpPr>
        <p:spPr>
          <a:xfrm>
            <a:off x="2185035" y="3434715"/>
            <a:ext cx="3728720" cy="548005"/>
          </a:xfrm>
          <a:prstGeom prst="rect">
            <a:avLst/>
          </a:prstGeom>
        </p:spPr>
        <p:txBody>
          <a:bodyPr wrap="square" lIns="86683" tIns="43341" rIns="86683" bIns="43341">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cs typeface="+mn-ea"/>
              <a:sym typeface="+mn-ea"/>
            </a:endParaRPr>
          </a:p>
        </p:txBody>
      </p:sp>
      <p:sp>
        <p:nvSpPr>
          <p:cNvPr id="54" name="Rectangle 53"/>
          <p:cNvSpPr/>
          <p:nvPr/>
        </p:nvSpPr>
        <p:spPr>
          <a:xfrm>
            <a:off x="2185035" y="4260215"/>
            <a:ext cx="3728720" cy="548005"/>
          </a:xfrm>
          <a:prstGeom prst="rect">
            <a:avLst/>
          </a:prstGeom>
        </p:spPr>
        <p:txBody>
          <a:bodyPr wrap="square" lIns="86683" tIns="43341" rIns="86683" bIns="43341">
            <a:spAutoFit/>
          </a:bodyPr>
          <a:lstStyle/>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en-GB" sz="800"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5" name="Rectangle 54"/>
          <p:cNvSpPr/>
          <p:nvPr/>
        </p:nvSpPr>
        <p:spPr>
          <a:xfrm>
            <a:off x="2185035" y="5078730"/>
            <a:ext cx="3728720" cy="548005"/>
          </a:xfrm>
          <a:prstGeom prst="rect">
            <a:avLst/>
          </a:prstGeom>
        </p:spPr>
        <p:txBody>
          <a:bodyPr wrap="square" lIns="86683" tIns="43341" rIns="86683" bIns="43341">
            <a:spAutoFit/>
          </a:bodyPr>
          <a:lstStyle/>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en-GB" sz="800"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7" name="Group 43"/>
          <p:cNvGrpSpPr/>
          <p:nvPr/>
        </p:nvGrpSpPr>
        <p:grpSpPr>
          <a:xfrm>
            <a:off x="6279624" y="3474442"/>
            <a:ext cx="469143" cy="469233"/>
            <a:chOff x="647516" y="3587220"/>
            <a:chExt cx="469232" cy="469232"/>
          </a:xfrm>
        </p:grpSpPr>
        <p:sp>
          <p:nvSpPr>
            <p:cNvPr id="8" name="Oval 44"/>
            <p:cNvSpPr/>
            <p:nvPr/>
          </p:nvSpPr>
          <p:spPr>
            <a:xfrm>
              <a:off x="647516" y="3587220"/>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AutoShape 139"/>
            <p:cNvSpPr/>
            <p:nvPr/>
          </p:nvSpPr>
          <p:spPr bwMode="auto">
            <a:xfrm>
              <a:off x="707698" y="364304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3" name="Group 46"/>
          <p:cNvGrpSpPr/>
          <p:nvPr/>
        </p:nvGrpSpPr>
        <p:grpSpPr>
          <a:xfrm>
            <a:off x="6279624" y="4290349"/>
            <a:ext cx="469143" cy="469233"/>
            <a:chOff x="647516" y="4402912"/>
            <a:chExt cx="469232" cy="469232"/>
          </a:xfrm>
        </p:grpSpPr>
        <p:sp>
          <p:nvSpPr>
            <p:cNvPr id="14" name="Oval 47"/>
            <p:cNvSpPr/>
            <p:nvPr/>
          </p:nvSpPr>
          <p:spPr>
            <a:xfrm>
              <a:off x="647516" y="4402912"/>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AutoShape 139"/>
            <p:cNvSpPr/>
            <p:nvPr/>
          </p:nvSpPr>
          <p:spPr bwMode="auto">
            <a:xfrm>
              <a:off x="709612" y="446846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6279624" y="5108496"/>
            <a:ext cx="469143" cy="469233"/>
            <a:chOff x="647516" y="5218604"/>
            <a:chExt cx="469232" cy="469232"/>
          </a:xfrm>
        </p:grpSpPr>
        <p:sp>
          <p:nvSpPr>
            <p:cNvPr id="18" name="Oval 50"/>
            <p:cNvSpPr/>
            <p:nvPr/>
          </p:nvSpPr>
          <p:spPr>
            <a:xfrm>
              <a:off x="647516" y="5218604"/>
              <a:ext cx="469232" cy="469232"/>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AutoShape 139"/>
            <p:cNvSpPr/>
            <p:nvPr/>
          </p:nvSpPr>
          <p:spPr bwMode="auto">
            <a:xfrm>
              <a:off x="707698" y="5284152"/>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26780" tIns="26780" rIns="26780" bIns="26780" anchor="ctr"/>
            <a:lstStyle/>
            <a:p>
              <a:pPr algn="just" defTabSz="227965" hangingPunct="0">
                <a:lnSpc>
                  <a:spcPct val="120000"/>
                </a:lnSpc>
              </a:pPr>
              <a:endParaRPr lang="en-US" sz="800" dirty="0">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23" name="Rectangle 52"/>
          <p:cNvSpPr/>
          <p:nvPr/>
        </p:nvSpPr>
        <p:spPr>
          <a:xfrm>
            <a:off x="6754495" y="3434715"/>
            <a:ext cx="3728720" cy="548005"/>
          </a:xfrm>
          <a:prstGeom prst="rect">
            <a:avLst/>
          </a:prstGeom>
        </p:spPr>
        <p:txBody>
          <a:bodyPr wrap="square" lIns="86683" tIns="43341" rIns="86683" bIns="43341">
            <a:spAutoFit/>
          </a:bodyPr>
          <a:lstStyle/>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en-GB" altLang="zh-CN" sz="800"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Rectangle 53"/>
          <p:cNvSpPr/>
          <p:nvPr/>
        </p:nvSpPr>
        <p:spPr>
          <a:xfrm>
            <a:off x="6754495" y="4260215"/>
            <a:ext cx="3728720" cy="548005"/>
          </a:xfrm>
          <a:prstGeom prst="rect">
            <a:avLst/>
          </a:prstGeom>
        </p:spPr>
        <p:txBody>
          <a:bodyPr wrap="square" lIns="86683" tIns="43341" rIns="86683" bIns="43341">
            <a:spAutoFit/>
          </a:bodyPr>
          <a:lstStyle/>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en-GB" sz="800"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54"/>
          <p:cNvSpPr/>
          <p:nvPr/>
        </p:nvSpPr>
        <p:spPr>
          <a:xfrm>
            <a:off x="6754495" y="5078730"/>
            <a:ext cx="3728720" cy="548005"/>
          </a:xfrm>
          <a:prstGeom prst="rect">
            <a:avLst/>
          </a:prstGeom>
        </p:spPr>
        <p:txBody>
          <a:bodyPr wrap="square" lIns="86683" tIns="43341" rIns="86683" bIns="43341">
            <a:spAutoFit/>
          </a:bodyPr>
          <a:lstStyle/>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en-GB" sz="800"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Effect transition="in" filter="fade">
                                      <p:cBhvr>
                                        <p:cTn id="25" dur="500"/>
                                        <p:tgtEl>
                                          <p:spTgt spid="3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childTnLst>
                          </p:cTn>
                        </p:par>
                        <p:par>
                          <p:cTn id="47" fill="hold">
                            <p:stCondLst>
                              <p:cond delay="3000"/>
                            </p:stCondLst>
                            <p:childTnLst>
                              <p:par>
                                <p:cTn id="48" presetID="53" presetClass="entr" presetSubtype="16"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par>
                          <p:cTn id="56" fill="hold">
                            <p:stCondLst>
                              <p:cond delay="3500"/>
                            </p:stCondLst>
                            <p:childTnLst>
                              <p:par>
                                <p:cTn id="57" presetID="53" presetClass="entr" presetSubtype="16"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childTnLst>
                          </p:cTn>
                        </p:par>
                        <p:par>
                          <p:cTn id="65" fill="hold">
                            <p:stCondLst>
                              <p:cond delay="4000"/>
                            </p:stCondLst>
                            <p:childTnLst>
                              <p:par>
                                <p:cTn id="66" presetID="53" presetClass="entr" presetSubtype="16"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Effect transition="in" filter="fade">
                                      <p:cBhvr>
                                        <p:cTn id="70" dur="500"/>
                                        <p:tgtEl>
                                          <p:spTgt spid="1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p:bldP spid="42" grpId="0"/>
      <p:bldP spid="53" grpId="0"/>
      <p:bldP spid="54" grpId="0"/>
      <p:bldP spid="55" grpId="0"/>
      <p:bldP spid="23"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技 术 分 享</a:t>
            </a:r>
            <a:endParaRPr lang="zh-CN" altLang="en-US" b="1">
              <a:latin typeface="微软雅黑" panose="020B0503020204020204" charset="-122"/>
              <a:ea typeface="微软雅黑" panose="020B0503020204020204" charset="-122"/>
            </a:endParaRPr>
          </a:p>
        </p:txBody>
      </p:sp>
      <p:sp>
        <p:nvSpPr>
          <p:cNvPr id="5124" name="椭圆 51"/>
          <p:cNvSpPr>
            <a:spLocks noChangeArrowheads="1"/>
          </p:cNvSpPr>
          <p:nvPr/>
        </p:nvSpPr>
        <p:spPr bwMode="auto">
          <a:xfrm>
            <a:off x="1685290" y="2284095"/>
            <a:ext cx="3115310" cy="3115310"/>
          </a:xfrm>
          <a:prstGeom prst="ellipse">
            <a:avLst/>
          </a:prstGeom>
          <a:blipFill dpi="0" rotWithShape="1">
            <a:blip r:embed="rId1" cstate="screen">
              <a:grayscl/>
            </a:blip>
            <a:srcRect/>
            <a:stretch>
              <a:fillRect/>
            </a:stretch>
          </a:blipFill>
          <a:ln w="31750">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5" name="椭圆 52"/>
          <p:cNvSpPr>
            <a:spLocks noChangeArrowheads="1"/>
          </p:cNvSpPr>
          <p:nvPr/>
        </p:nvSpPr>
        <p:spPr bwMode="auto">
          <a:xfrm>
            <a:off x="4483100" y="5199380"/>
            <a:ext cx="721360" cy="721360"/>
          </a:xfrm>
          <a:prstGeom prst="ellipse">
            <a:avLst/>
          </a:prstGeom>
          <a:solidFill>
            <a:srgbClr val="C3373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6" name="椭圆 53"/>
          <p:cNvSpPr>
            <a:spLocks noChangeArrowheads="1"/>
          </p:cNvSpPr>
          <p:nvPr/>
        </p:nvSpPr>
        <p:spPr bwMode="auto">
          <a:xfrm>
            <a:off x="3480435" y="1358265"/>
            <a:ext cx="631825" cy="631825"/>
          </a:xfrm>
          <a:prstGeom prst="ellipse">
            <a:avLst/>
          </a:prstGeom>
          <a:noFill/>
          <a:ln w="6350" cap="flat" cmpd="sng">
            <a:solidFill>
              <a:srgbClr val="C33736"/>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74"/>
          <p:cNvGrpSpPr/>
          <p:nvPr/>
        </p:nvGrpSpPr>
        <p:grpSpPr>
          <a:xfrm>
            <a:off x="6354947" y="1578036"/>
            <a:ext cx="4551680" cy="965200"/>
            <a:chOff x="336337" y="2984337"/>
            <a:chExt cx="3414649" cy="724089"/>
          </a:xfrm>
        </p:grpSpPr>
        <p:sp>
          <p:nvSpPr>
            <p:cNvPr id="76"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77" name="矩形 9"/>
            <p:cNvSpPr/>
            <p:nvPr/>
          </p:nvSpPr>
          <p:spPr>
            <a:xfrm>
              <a:off x="336337" y="3293504"/>
              <a:ext cx="3414649" cy="4149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cxnSp>
        <p:nvCxnSpPr>
          <p:cNvPr id="16" name="直接连接符 15"/>
          <p:cNvCxnSpPr/>
          <p:nvPr/>
        </p:nvCxnSpPr>
        <p:spPr>
          <a:xfrm>
            <a:off x="6423025" y="2811780"/>
            <a:ext cx="4363085" cy="1270"/>
          </a:xfrm>
          <a:prstGeom prst="line">
            <a:avLst/>
          </a:prstGeom>
          <a:ln w="12700">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3" name="Group 74"/>
          <p:cNvGrpSpPr/>
          <p:nvPr/>
        </p:nvGrpSpPr>
        <p:grpSpPr>
          <a:xfrm>
            <a:off x="6354947" y="3017581"/>
            <a:ext cx="4551680" cy="965200"/>
            <a:chOff x="336337" y="2984337"/>
            <a:chExt cx="3414649" cy="724089"/>
          </a:xfrm>
        </p:grpSpPr>
        <p:sp>
          <p:nvSpPr>
            <p:cNvPr id="4"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5" name="矩形 9"/>
            <p:cNvSpPr/>
            <p:nvPr/>
          </p:nvSpPr>
          <p:spPr>
            <a:xfrm>
              <a:off x="336337" y="3293504"/>
              <a:ext cx="3414649" cy="4149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cxnSp>
        <p:nvCxnSpPr>
          <p:cNvPr id="6" name="直接连接符 5"/>
          <p:cNvCxnSpPr/>
          <p:nvPr/>
        </p:nvCxnSpPr>
        <p:spPr>
          <a:xfrm>
            <a:off x="6423025" y="4251325"/>
            <a:ext cx="4363085" cy="1270"/>
          </a:xfrm>
          <a:prstGeom prst="line">
            <a:avLst/>
          </a:prstGeom>
          <a:ln w="12700">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7" name="Group 74"/>
          <p:cNvGrpSpPr/>
          <p:nvPr/>
        </p:nvGrpSpPr>
        <p:grpSpPr>
          <a:xfrm>
            <a:off x="6354947" y="4434266"/>
            <a:ext cx="4551680" cy="965200"/>
            <a:chOff x="336337" y="2984337"/>
            <a:chExt cx="3414649" cy="724089"/>
          </a:xfrm>
        </p:grpSpPr>
        <p:sp>
          <p:nvSpPr>
            <p:cNvPr id="8"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 name="矩形 9"/>
            <p:cNvSpPr/>
            <p:nvPr/>
          </p:nvSpPr>
          <p:spPr>
            <a:xfrm>
              <a:off x="336337" y="3293504"/>
              <a:ext cx="3414649" cy="4149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sp>
        <p:nvSpPr>
          <p:cNvPr id="10" name="椭圆 52"/>
          <p:cNvSpPr>
            <a:spLocks noChangeArrowheads="1"/>
          </p:cNvSpPr>
          <p:nvPr/>
        </p:nvSpPr>
        <p:spPr bwMode="auto">
          <a:xfrm>
            <a:off x="1045210" y="4846320"/>
            <a:ext cx="518160" cy="518160"/>
          </a:xfrm>
          <a:prstGeom prst="ellipse">
            <a:avLst/>
          </a:prstGeom>
          <a:noFill/>
          <a:ln>
            <a:solidFill>
              <a:srgbClr val="C33736"/>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edge">
                                      <p:cBhvr>
                                        <p:cTn id="12" dur="500"/>
                                        <p:tgtEl>
                                          <p:spTgt spid="5124"/>
                                        </p:tgtEl>
                                      </p:cBhvr>
                                    </p:animEffect>
                                  </p:childTnLst>
                                </p:cTn>
                              </p:par>
                            </p:childTnLst>
                          </p:cTn>
                        </p:par>
                        <p:par>
                          <p:cTn id="13" fill="hold">
                            <p:stCondLst>
                              <p:cond delay="1000"/>
                            </p:stCondLst>
                            <p:childTnLst>
                              <p:par>
                                <p:cTn id="14" presetID="31" presetClass="entr" presetSubtype="0" fill="hold" grpId="1" nodeType="afterEffect">
                                  <p:stCondLst>
                                    <p:cond delay="0"/>
                                  </p:stCondLst>
                                  <p:childTnLst>
                                    <p:set>
                                      <p:cBhvr>
                                        <p:cTn id="15" dur="1" fill="hold">
                                          <p:stCondLst>
                                            <p:cond delay="0"/>
                                          </p:stCondLst>
                                        </p:cTn>
                                        <p:tgtEl>
                                          <p:spTgt spid="5126"/>
                                        </p:tgtEl>
                                        <p:attrNameLst>
                                          <p:attrName>style.visibility</p:attrName>
                                        </p:attrNameLst>
                                      </p:cBhvr>
                                      <p:to>
                                        <p:strVal val="visible"/>
                                      </p:to>
                                    </p:set>
                                    <p:anim calcmode="lin" valueType="num">
                                      <p:cBhvr>
                                        <p:cTn id="16" dur="500" fill="hold"/>
                                        <p:tgtEl>
                                          <p:spTgt spid="5126"/>
                                        </p:tgtEl>
                                        <p:attrNameLst>
                                          <p:attrName>ppt_w</p:attrName>
                                        </p:attrNameLst>
                                      </p:cBhvr>
                                      <p:tavLst>
                                        <p:tav tm="0">
                                          <p:val>
                                            <p:fltVal val="0"/>
                                          </p:val>
                                        </p:tav>
                                        <p:tav tm="100000">
                                          <p:val>
                                            <p:strVal val="#ppt_w"/>
                                          </p:val>
                                        </p:tav>
                                      </p:tavLst>
                                    </p:anim>
                                    <p:anim calcmode="lin" valueType="num">
                                      <p:cBhvr>
                                        <p:cTn id="17" dur="500" fill="hold"/>
                                        <p:tgtEl>
                                          <p:spTgt spid="5126"/>
                                        </p:tgtEl>
                                        <p:attrNameLst>
                                          <p:attrName>ppt_h</p:attrName>
                                        </p:attrNameLst>
                                      </p:cBhvr>
                                      <p:tavLst>
                                        <p:tav tm="0">
                                          <p:val>
                                            <p:fltVal val="0"/>
                                          </p:val>
                                        </p:tav>
                                        <p:tav tm="100000">
                                          <p:val>
                                            <p:strVal val="#ppt_h"/>
                                          </p:val>
                                        </p:tav>
                                      </p:tavLst>
                                    </p:anim>
                                    <p:anim calcmode="lin" valueType="num">
                                      <p:cBhvr>
                                        <p:cTn id="18" dur="500" fill="hold"/>
                                        <p:tgtEl>
                                          <p:spTgt spid="5126"/>
                                        </p:tgtEl>
                                        <p:attrNameLst>
                                          <p:attrName>style.rotation</p:attrName>
                                        </p:attrNameLst>
                                      </p:cBhvr>
                                      <p:tavLst>
                                        <p:tav tm="0">
                                          <p:val>
                                            <p:fltVal val="90"/>
                                          </p:val>
                                        </p:tav>
                                        <p:tav tm="100000">
                                          <p:val>
                                            <p:fltVal val="0"/>
                                          </p:val>
                                        </p:tav>
                                      </p:tavLst>
                                    </p:anim>
                                    <p:animEffect transition="in" filter="fade">
                                      <p:cBhvr>
                                        <p:cTn id="19" dur="500"/>
                                        <p:tgtEl>
                                          <p:spTgt spid="5126"/>
                                        </p:tgtEl>
                                      </p:cBhvr>
                                    </p:animEffect>
                                  </p:childTnLst>
                                </p:cTn>
                              </p:par>
                              <p:par>
                                <p:cTn id="20" presetID="31" presetClass="entr" presetSubtype="0" fill="hold" grpId="1" nodeType="withEffect">
                                  <p:stCondLst>
                                    <p:cond delay="0"/>
                                  </p:stCondLst>
                                  <p:childTnLst>
                                    <p:set>
                                      <p:cBhvr>
                                        <p:cTn id="21" dur="1" fill="hold">
                                          <p:stCondLst>
                                            <p:cond delay="0"/>
                                          </p:stCondLst>
                                        </p:cTn>
                                        <p:tgtEl>
                                          <p:spTgt spid="5125"/>
                                        </p:tgtEl>
                                        <p:attrNameLst>
                                          <p:attrName>style.visibility</p:attrName>
                                        </p:attrNameLst>
                                      </p:cBhvr>
                                      <p:to>
                                        <p:strVal val="visible"/>
                                      </p:to>
                                    </p:set>
                                    <p:anim calcmode="lin" valueType="num">
                                      <p:cBhvr>
                                        <p:cTn id="22" dur="500" fill="hold"/>
                                        <p:tgtEl>
                                          <p:spTgt spid="5125"/>
                                        </p:tgtEl>
                                        <p:attrNameLst>
                                          <p:attrName>ppt_w</p:attrName>
                                        </p:attrNameLst>
                                      </p:cBhvr>
                                      <p:tavLst>
                                        <p:tav tm="0">
                                          <p:val>
                                            <p:fltVal val="0"/>
                                          </p:val>
                                        </p:tav>
                                        <p:tav tm="100000">
                                          <p:val>
                                            <p:strVal val="#ppt_w"/>
                                          </p:val>
                                        </p:tav>
                                      </p:tavLst>
                                    </p:anim>
                                    <p:anim calcmode="lin" valueType="num">
                                      <p:cBhvr>
                                        <p:cTn id="23" dur="500" fill="hold"/>
                                        <p:tgtEl>
                                          <p:spTgt spid="5125"/>
                                        </p:tgtEl>
                                        <p:attrNameLst>
                                          <p:attrName>ppt_h</p:attrName>
                                        </p:attrNameLst>
                                      </p:cBhvr>
                                      <p:tavLst>
                                        <p:tav tm="0">
                                          <p:val>
                                            <p:fltVal val="0"/>
                                          </p:val>
                                        </p:tav>
                                        <p:tav tm="100000">
                                          <p:val>
                                            <p:strVal val="#ppt_h"/>
                                          </p:val>
                                        </p:tav>
                                      </p:tavLst>
                                    </p:anim>
                                    <p:anim calcmode="lin" valueType="num">
                                      <p:cBhvr>
                                        <p:cTn id="24" dur="500" fill="hold"/>
                                        <p:tgtEl>
                                          <p:spTgt spid="5125"/>
                                        </p:tgtEl>
                                        <p:attrNameLst>
                                          <p:attrName>style.rotation</p:attrName>
                                        </p:attrNameLst>
                                      </p:cBhvr>
                                      <p:tavLst>
                                        <p:tav tm="0">
                                          <p:val>
                                            <p:fltVal val="90"/>
                                          </p:val>
                                        </p:tav>
                                        <p:tav tm="100000">
                                          <p:val>
                                            <p:fltVal val="0"/>
                                          </p:val>
                                        </p:tav>
                                      </p:tavLst>
                                    </p:anim>
                                    <p:animEffect transition="in" filter="fade">
                                      <p:cBhvr>
                                        <p:cTn id="25" dur="500"/>
                                        <p:tgtEl>
                                          <p:spTgt spid="5125"/>
                                        </p:tgtEl>
                                      </p:cBhvr>
                                    </p:animEffect>
                                  </p:childTnLst>
                                </p:cTn>
                              </p:par>
                            </p:childTnLst>
                          </p:cTn>
                        </p:par>
                        <p:par>
                          <p:cTn id="26" fill="hold">
                            <p:stCondLst>
                              <p:cond delay="1500"/>
                            </p:stCondLst>
                            <p:childTnLst>
                              <p:par>
                                <p:cTn id="27" presetID="12" presetClass="entr" presetSubtype="1"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lide(fromTop)">
                                      <p:cBhvr>
                                        <p:cTn id="29" dur="500"/>
                                        <p:tgtEl>
                                          <p:spTgt spid="15"/>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500"/>
                            </p:stCondLst>
                            <p:childTnLst>
                              <p:par>
                                <p:cTn id="35" presetID="1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lide(fromTop)">
                                      <p:cBhvr>
                                        <p:cTn id="37" dur="500"/>
                                        <p:tgtEl>
                                          <p:spTgt spid="3"/>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3500"/>
                            </p:stCondLst>
                            <p:childTnLst>
                              <p:par>
                                <p:cTn id="43" presetID="12" presetClass="entr" presetSubtype="1"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slide(fromTop)">
                                      <p:cBhvr>
                                        <p:cTn id="45" dur="500"/>
                                        <p:tgtEl>
                                          <p:spTgt spid="7"/>
                                        </p:tgtEl>
                                      </p:cBhvr>
                                    </p:animEffect>
                                  </p:childTnLst>
                                </p:cTn>
                              </p:par>
                              <p:par>
                                <p:cTn id="46" presetID="31" presetClass="entr" presetSubtype="0" fill="hold" grpId="1"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 calcmode="lin" valueType="num">
                                      <p:cBhvr>
                                        <p:cTn id="50" dur="500" fill="hold"/>
                                        <p:tgtEl>
                                          <p:spTgt spid="10"/>
                                        </p:tgtEl>
                                        <p:attrNameLst>
                                          <p:attrName>style.rotation</p:attrName>
                                        </p:attrNameLst>
                                      </p:cBhvr>
                                      <p:tavLst>
                                        <p:tav tm="0">
                                          <p:val>
                                            <p:fltVal val="90"/>
                                          </p:val>
                                        </p:tav>
                                        <p:tav tm="100000">
                                          <p:val>
                                            <p:fltVal val="0"/>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124" grpId="0" bldLvl="0" animBg="1"/>
      <p:bldP spid="5125" grpId="0" animBg="1"/>
      <p:bldP spid="5125" grpId="1" bldLvl="0" animBg="1"/>
      <p:bldP spid="5126" grpId="0" animBg="1"/>
      <p:bldP spid="5126" grpId="1" bldLvl="0" animBg="1"/>
      <p:bldP spid="10" grpId="0" animBg="1"/>
      <p:bldP spid="10"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技 术 分 享</a:t>
            </a:r>
            <a:endParaRPr lang="zh-CN" altLang="en-US" b="1">
              <a:latin typeface="微软雅黑" panose="020B0503020204020204" charset="-122"/>
              <a:ea typeface="微软雅黑" panose="020B0503020204020204" charset="-122"/>
            </a:endParaRPr>
          </a:p>
        </p:txBody>
      </p:sp>
      <p:grpSp>
        <p:nvGrpSpPr>
          <p:cNvPr id="7" name="Group 34"/>
          <p:cNvGrpSpPr/>
          <p:nvPr/>
        </p:nvGrpSpPr>
        <p:grpSpPr>
          <a:xfrm>
            <a:off x="6995674" y="2097166"/>
            <a:ext cx="899829" cy="486001"/>
            <a:chOff x="7166383" y="2666161"/>
            <a:chExt cx="900000" cy="486001"/>
          </a:xfrm>
          <a:solidFill>
            <a:srgbClr val="C33736"/>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4412322" y="2098281"/>
            <a:ext cx="899829" cy="486001"/>
            <a:chOff x="4605752" y="2667275"/>
            <a:chExt cx="900000" cy="486001"/>
          </a:xfrm>
          <a:solidFill>
            <a:srgbClr val="C33736"/>
          </a:solidFill>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4" name="Group 44"/>
          <p:cNvGrpSpPr/>
          <p:nvPr/>
        </p:nvGrpSpPr>
        <p:grpSpPr>
          <a:xfrm>
            <a:off x="1828972" y="2097166"/>
            <a:ext cx="899829" cy="486001"/>
            <a:chOff x="2006307" y="2666161"/>
            <a:chExt cx="900000" cy="486001"/>
          </a:xfrm>
          <a:solidFill>
            <a:srgbClr val="C33736"/>
          </a:solidFill>
        </p:grpSpPr>
        <p:sp>
          <p:nvSpPr>
            <p:cNvPr id="15" name="Freeform 95"/>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1" name="Rectangle 96"/>
            <p:cNvSpPr>
              <a:spLocks noChangeArrowheads="1"/>
            </p:cNvSpPr>
            <p:nvPr/>
          </p:nvSpPr>
          <p:spPr bwMode="auto">
            <a:xfrm>
              <a:off x="209875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9579024" y="2097166"/>
            <a:ext cx="899829" cy="486001"/>
            <a:chOff x="9913617" y="2666161"/>
            <a:chExt cx="900000" cy="486001"/>
          </a:xfrm>
          <a:solidFill>
            <a:srgbClr val="C33736"/>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3" name="Group 74"/>
          <p:cNvGrpSpPr/>
          <p:nvPr/>
        </p:nvGrpSpPr>
        <p:grpSpPr>
          <a:xfrm>
            <a:off x="1923474" y="4616932"/>
            <a:ext cx="710825" cy="710958"/>
            <a:chOff x="821491" y="4182919"/>
            <a:chExt cx="710960" cy="710958"/>
          </a:xfrm>
          <a:solidFill>
            <a:srgbClr val="C33736"/>
          </a:solidFill>
        </p:grpSpPr>
        <p:sp>
          <p:nvSpPr>
            <p:cNvPr id="52" name="Oval 51"/>
            <p:cNvSpPr/>
            <p:nvPr/>
          </p:nvSpPr>
          <p:spPr>
            <a:xfrm>
              <a:off x="821491" y="4182919"/>
              <a:ext cx="710960" cy="710958"/>
            </a:xfrm>
            <a:prstGeom prst="ellipse">
              <a:avLst/>
            </a:prstGeom>
            <a:noFill/>
            <a:ln>
              <a:solidFill>
                <a:srgbClr val="C33736"/>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7" name="Group 52"/>
            <p:cNvGrpSpPr>
              <a:grpSpLocks noChangeAspect="1"/>
            </p:cNvGrpSpPr>
            <p:nvPr/>
          </p:nvGrpSpPr>
          <p:grpSpPr>
            <a:xfrm>
              <a:off x="1004854" y="4369560"/>
              <a:ext cx="344222" cy="351018"/>
              <a:chOff x="7160655" y="2178006"/>
              <a:chExt cx="379359" cy="386846"/>
            </a:xfrm>
            <a:grpFill/>
          </p:grpSpPr>
          <p:sp>
            <p:nvSpPr>
              <p:cNvPr id="54"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6"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28" name="Group 76"/>
          <p:cNvGrpSpPr/>
          <p:nvPr/>
        </p:nvGrpSpPr>
        <p:grpSpPr>
          <a:xfrm>
            <a:off x="7132086" y="4616844"/>
            <a:ext cx="710825" cy="710958"/>
            <a:chOff x="6038386" y="4179022"/>
            <a:chExt cx="710960" cy="710958"/>
          </a:xfrm>
          <a:solidFill>
            <a:srgbClr val="C33736"/>
          </a:solidFill>
        </p:grpSpPr>
        <p:sp>
          <p:nvSpPr>
            <p:cNvPr id="58" name="Oval 57"/>
            <p:cNvSpPr/>
            <p:nvPr/>
          </p:nvSpPr>
          <p:spPr>
            <a:xfrm>
              <a:off x="6038386" y="4179022"/>
              <a:ext cx="710960" cy="710958"/>
            </a:xfrm>
            <a:prstGeom prst="ellipse">
              <a:avLst/>
            </a:prstGeom>
            <a:noFill/>
            <a:ln>
              <a:solidFill>
                <a:srgbClr val="C33736"/>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9673527" y="4617882"/>
            <a:ext cx="710825" cy="710958"/>
            <a:chOff x="8613835" y="4173075"/>
            <a:chExt cx="710960" cy="710958"/>
          </a:xfrm>
          <a:solidFill>
            <a:srgbClr val="C33736"/>
          </a:solidFill>
        </p:grpSpPr>
        <p:sp>
          <p:nvSpPr>
            <p:cNvPr id="66" name="Oval 65"/>
            <p:cNvSpPr/>
            <p:nvPr/>
          </p:nvSpPr>
          <p:spPr>
            <a:xfrm>
              <a:off x="8613835" y="4173075"/>
              <a:ext cx="710960" cy="710958"/>
            </a:xfrm>
            <a:prstGeom prst="ellipse">
              <a:avLst/>
            </a:prstGeom>
            <a:noFill/>
            <a:ln>
              <a:solidFill>
                <a:srgbClr val="C33736"/>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4507461" y="4617247"/>
            <a:ext cx="710825" cy="710958"/>
            <a:chOff x="3445843" y="4173075"/>
            <a:chExt cx="710960" cy="710958"/>
          </a:xfrm>
          <a:solidFill>
            <a:srgbClr val="C33736"/>
          </a:solidFill>
        </p:grpSpPr>
        <p:sp>
          <p:nvSpPr>
            <p:cNvPr id="69" name="Oval 68"/>
            <p:cNvSpPr/>
            <p:nvPr/>
          </p:nvSpPr>
          <p:spPr>
            <a:xfrm>
              <a:off x="3445843" y="4173075"/>
              <a:ext cx="710960" cy="710958"/>
            </a:xfrm>
            <a:prstGeom prst="ellipse">
              <a:avLst/>
            </a:prstGeom>
            <a:noFill/>
            <a:ln>
              <a:solidFill>
                <a:srgbClr val="C33736"/>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51" name="Content Placeholder 2"/>
          <p:cNvSpPr txBox="1"/>
          <p:nvPr/>
        </p:nvSpPr>
        <p:spPr>
          <a:xfrm>
            <a:off x="1245383" y="2817425"/>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57" name="Content Placeholder 2"/>
          <p:cNvSpPr txBox="1"/>
          <p:nvPr/>
        </p:nvSpPr>
        <p:spPr>
          <a:xfrm>
            <a:off x="1070610" y="3207385"/>
            <a:ext cx="2415540" cy="1057275"/>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b="1" dirty="0">
              <a:solidFill>
                <a:schemeClr val="tx1">
                  <a:lumMod val="85000"/>
                  <a:lumOff val="15000"/>
                </a:schemeClr>
              </a:solidFill>
              <a:latin typeface="Lora" panose="02000503000000020004" charset="0"/>
              <a:ea typeface="华文细黑" panose="02010600040101010101" charset="-122"/>
              <a:cs typeface="+mn-ea"/>
              <a:sym typeface="+mn-ea"/>
            </a:endParaRPr>
          </a:p>
        </p:txBody>
      </p:sp>
      <p:sp>
        <p:nvSpPr>
          <p:cNvPr id="65" name="Content Placeholder 2"/>
          <p:cNvSpPr txBox="1"/>
          <p:nvPr/>
        </p:nvSpPr>
        <p:spPr>
          <a:xfrm>
            <a:off x="3830005" y="2817425"/>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68" name="Content Placeholder 2"/>
          <p:cNvSpPr txBox="1"/>
          <p:nvPr/>
        </p:nvSpPr>
        <p:spPr>
          <a:xfrm>
            <a:off x="3656330" y="3207385"/>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50000"/>
              </a:lnSpc>
              <a:spcBef>
                <a:spcPct val="20000"/>
              </a:spcBef>
              <a:spcAft>
                <a:spcPts val="600"/>
              </a:spcAft>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79" name="Content Placeholder 2"/>
          <p:cNvSpPr txBox="1"/>
          <p:nvPr/>
        </p:nvSpPr>
        <p:spPr>
          <a:xfrm>
            <a:off x="6412086" y="2817425"/>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80" name="Content Placeholder 2"/>
          <p:cNvSpPr txBox="1"/>
          <p:nvPr/>
        </p:nvSpPr>
        <p:spPr>
          <a:xfrm>
            <a:off x="6253480" y="3156585"/>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50000"/>
              </a:lnSpc>
              <a:spcBef>
                <a:spcPct val="20000"/>
              </a:spcBef>
              <a:spcAft>
                <a:spcPts val="600"/>
              </a:spcAft>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81" name="Content Placeholder 2"/>
          <p:cNvSpPr txBox="1"/>
          <p:nvPr/>
        </p:nvSpPr>
        <p:spPr>
          <a:xfrm>
            <a:off x="8995436" y="2817425"/>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
        <p:nvSpPr>
          <p:cNvPr id="82" name="Content Placeholder 2"/>
          <p:cNvSpPr txBox="1"/>
          <p:nvPr/>
        </p:nvSpPr>
        <p:spPr>
          <a:xfrm>
            <a:off x="8819515" y="3156585"/>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50000"/>
              </a:lnSpc>
              <a:spcBef>
                <a:spcPct val="20000"/>
              </a:spcBef>
              <a:spcAft>
                <a:spcPts val="600"/>
              </a:spcAft>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b="1" dirty="0">
              <a:solidFill>
                <a:schemeClr val="tx1">
                  <a:lumMod val="85000"/>
                  <a:lumOff val="15000"/>
                </a:schemeClr>
              </a:solidFill>
              <a:latin typeface="微软雅黑" panose="020B0503020204020204" charset="-122"/>
              <a:ea typeface="微软雅黑" panose="020B0503020204020204" charset="-122"/>
              <a:cs typeface="+mn-ea"/>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left)">
                                      <p:cBhvr>
                                        <p:cTn id="42" dur="500"/>
                                        <p:tgtEl>
                                          <p:spTgt spid="6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childTnLst>
                          </p:cTn>
                        </p:par>
                        <p:par>
                          <p:cTn id="47" fill="hold">
                            <p:stCondLst>
                              <p:cond delay="5000"/>
                            </p:stCondLst>
                            <p:childTnLst>
                              <p:par>
                                <p:cTn id="48" presetID="53" presetClass="entr" presetSubtype="16"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childTnLst>
                          </p:cTn>
                        </p:par>
                        <p:par>
                          <p:cTn id="57" fill="hold">
                            <p:stCondLst>
                              <p:cond delay="6000"/>
                            </p:stCondLst>
                            <p:childTnLst>
                              <p:par>
                                <p:cTn id="58" presetID="22" presetClass="entr" presetSubtype="8" fill="hold" grpId="0" nodeType="after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left)">
                                      <p:cBhvr>
                                        <p:cTn id="60" dur="500"/>
                                        <p:tgtEl>
                                          <p:spTgt spid="80"/>
                                        </p:tgtEl>
                                      </p:cBhvr>
                                    </p:animEffect>
                                  </p:childTnLst>
                                </p:cTn>
                              </p:par>
                            </p:childTnLst>
                          </p:cTn>
                        </p:par>
                        <p:par>
                          <p:cTn id="61" fill="hold">
                            <p:stCondLst>
                              <p:cond delay="6500"/>
                            </p:stCondLst>
                            <p:childTnLst>
                              <p:par>
                                <p:cTn id="62" presetID="53" presetClass="entr" presetSubtype="16"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animEffect transition="in" filter="fade">
                                      <p:cBhvr>
                                        <p:cTn id="66" dur="500"/>
                                        <p:tgtEl>
                                          <p:spTgt spid="28"/>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left)">
                                      <p:cBhvr>
                                        <p:cTn id="70" dur="500"/>
                                        <p:tgtEl>
                                          <p:spTgt spid="81"/>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childTnLst>
                          </p:cTn>
                        </p:par>
                        <p:par>
                          <p:cTn id="75" fill="hold">
                            <p:stCondLst>
                              <p:cond delay="8000"/>
                            </p:stCondLst>
                            <p:childTnLst>
                              <p:par>
                                <p:cTn id="76" presetID="53" presetClass="entr" presetSubtype="16"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1" grpId="0"/>
      <p:bldP spid="57" grpId="0"/>
      <p:bldP spid="65" grpId="0"/>
      <p:bldP spid="68" grpId="0"/>
      <p:bldP spid="79" grpId="0"/>
      <p:bldP spid="80" grpId="0"/>
      <p:bldP spid="81"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35" y="2038350"/>
            <a:ext cx="6830060" cy="3401060"/>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035" y="1459230"/>
            <a:ext cx="579755" cy="57975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09655" y="145859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46290" y="2563495"/>
            <a:ext cx="2552700" cy="64516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ea typeface="微软雅黑" panose="020B0503020204020204" charset="-122"/>
              </a:rPr>
              <a:t>PART</a:t>
            </a:r>
            <a:r>
              <a:rPr lang="en-US" altLang="zh-CN" sz="3600" b="1">
                <a:solidFill>
                  <a:schemeClr val="tx1">
                    <a:lumMod val="85000"/>
                    <a:lumOff val="15000"/>
                  </a:schemeClr>
                </a:solidFill>
                <a:latin typeface="Arial" panose="020B0604020202020204" pitchFamily="34" charset="0"/>
              </a:rPr>
              <a:t> 03</a:t>
            </a:r>
            <a:endParaRPr lang="en-US" altLang="zh-CN" sz="3600" b="1">
              <a:solidFill>
                <a:schemeClr val="tx1">
                  <a:lumMod val="85000"/>
                  <a:lumOff val="15000"/>
                </a:schemeClr>
              </a:solidFill>
              <a:latin typeface="Arial" panose="020B0604020202020204" pitchFamily="34" charset="0"/>
            </a:endParaRPr>
          </a:p>
        </p:txBody>
      </p:sp>
      <p:sp>
        <p:nvSpPr>
          <p:cNvPr id="28" name="文本框 27"/>
          <p:cNvSpPr txBox="1"/>
          <p:nvPr/>
        </p:nvSpPr>
        <p:spPr>
          <a:xfrm>
            <a:off x="7146290" y="3477895"/>
            <a:ext cx="3644265" cy="521970"/>
          </a:xfrm>
          <a:prstGeom prst="rect">
            <a:avLst/>
          </a:prstGeom>
          <a:noFill/>
        </p:spPr>
        <p:txBody>
          <a:bodyPr wrap="square" rtlCol="0">
            <a:spAutoFit/>
          </a:bodyPr>
          <a:lstStyle/>
          <a:p>
            <a:pPr algn="l"/>
            <a:r>
              <a:rPr lang="zh-CN" altLang="en-US" sz="2800" b="1">
                <a:solidFill>
                  <a:schemeClr val="tx1">
                    <a:lumMod val="85000"/>
                    <a:lumOff val="15000"/>
                  </a:schemeClr>
                </a:solidFill>
                <a:latin typeface="微软雅黑" panose="020B0503020204020204" charset="-122"/>
                <a:ea typeface="微软雅黑" panose="020B0503020204020204" charset="-122"/>
              </a:rPr>
              <a:t>职 场 应 用</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sp>
        <p:nvSpPr>
          <p:cNvPr id="29" name="文本框 21"/>
          <p:cNvSpPr txBox="1"/>
          <p:nvPr/>
        </p:nvSpPr>
        <p:spPr>
          <a:xfrm>
            <a:off x="7146290" y="4263390"/>
            <a:ext cx="456946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49" presetClass="entr" presetSubtype="0"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 calcmode="lin" valueType="num">
                                      <p:cBhvr>
                                        <p:cTn id="25" dur="500" fill="hold"/>
                                        <p:tgtEl>
                                          <p:spTgt spid="28"/>
                                        </p:tgtEl>
                                        <p:attrNameLst>
                                          <p:attrName>style.rotation</p:attrName>
                                        </p:attrNameLst>
                                      </p:cBhvr>
                                      <p:tavLst>
                                        <p:tav tm="0">
                                          <p:val>
                                            <p:fltVal val="360"/>
                                          </p:val>
                                        </p:tav>
                                        <p:tav tm="100000">
                                          <p:val>
                                            <p:fltVal val="0"/>
                                          </p:val>
                                        </p:tav>
                                      </p:tavLst>
                                    </p:anim>
                                    <p:animEffect transition="in" filter="fade">
                                      <p:cBhvr>
                                        <p:cTn id="26" dur="500"/>
                                        <p:tgtEl>
                                          <p:spTgt spid="28"/>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8" grpId="0" bldLvl="0" animBg="1"/>
      <p:bldP spid="7" grpId="0" bldLvl="0" animBg="1"/>
      <p:bldP spid="3"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职 场 应 用</a:t>
            </a:r>
            <a:endParaRPr lang="zh-CN" altLang="en-US" b="1">
              <a:latin typeface="微软雅黑" panose="020B0503020204020204" charset="-122"/>
              <a:ea typeface="微软雅黑" panose="020B0503020204020204" charset="-122"/>
            </a:endParaRPr>
          </a:p>
        </p:txBody>
      </p:sp>
      <p:cxnSp>
        <p:nvCxnSpPr>
          <p:cNvPr id="71" name="直接连接符 7"/>
          <p:cNvCxnSpPr/>
          <p:nvPr/>
        </p:nvCxnSpPr>
        <p:spPr>
          <a:xfrm flipH="1">
            <a:off x="6096000" y="2023110"/>
            <a:ext cx="2540" cy="5107305"/>
          </a:xfrm>
          <a:prstGeom prst="line">
            <a:avLst/>
          </a:prstGeom>
          <a:ln w="25400">
            <a:solidFill>
              <a:srgbClr val="C33736"/>
            </a:solidFill>
          </a:ln>
          <a:effectLst/>
        </p:spPr>
        <p:style>
          <a:lnRef idx="1">
            <a:schemeClr val="accent1"/>
          </a:lnRef>
          <a:fillRef idx="0">
            <a:schemeClr val="accent1"/>
          </a:fillRef>
          <a:effectRef idx="0">
            <a:schemeClr val="accent1"/>
          </a:effectRef>
          <a:fontRef idx="minor">
            <a:schemeClr val="tx1"/>
          </a:fontRef>
        </p:style>
      </p:cxnSp>
      <p:grpSp>
        <p:nvGrpSpPr>
          <p:cNvPr id="7" name="Group 8"/>
          <p:cNvGrpSpPr/>
          <p:nvPr/>
        </p:nvGrpSpPr>
        <p:grpSpPr>
          <a:xfrm>
            <a:off x="6002020" y="1899920"/>
            <a:ext cx="925195" cy="193675"/>
            <a:chOff x="5964215" y="1531583"/>
            <a:chExt cx="1070244" cy="223633"/>
          </a:xfrm>
          <a:solidFill>
            <a:srgbClr val="C33736"/>
          </a:solidFill>
        </p:grpSpPr>
        <p:sp>
          <p:nvSpPr>
            <p:cNvPr id="73" name="椭圆 8"/>
            <p:cNvSpPr/>
            <p:nvPr/>
          </p:nvSpPr>
          <p:spPr>
            <a:xfrm>
              <a:off x="5964215" y="1531583"/>
              <a:ext cx="223633" cy="223633"/>
            </a:xfrm>
            <a:prstGeom prst="ellipse">
              <a:avLst/>
            </a:prstGeom>
            <a:grp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65000"/>
                    <a:lumOff val="35000"/>
                  </a:schemeClr>
                </a:solidFill>
              </a:endParaRPr>
            </a:p>
          </p:txBody>
        </p:sp>
        <p:cxnSp>
          <p:nvCxnSpPr>
            <p:cNvPr id="74" name="直接连接符 12"/>
            <p:cNvCxnSpPr>
              <a:stCxn id="73" idx="6"/>
            </p:cNvCxnSpPr>
            <p:nvPr/>
          </p:nvCxnSpPr>
          <p:spPr>
            <a:xfrm flipV="1">
              <a:off x="6187848" y="1643399"/>
              <a:ext cx="846611" cy="1"/>
            </a:xfrm>
            <a:prstGeom prst="line">
              <a:avLst/>
            </a:prstGeom>
            <a:grpFill/>
            <a:ln w="22225">
              <a:solidFill>
                <a:srgbClr val="C33736"/>
              </a:solidFill>
              <a:prstDash val="lgDash"/>
              <a:headEnd type="none"/>
              <a:tailEnd type="oval" w="lg" len="lg"/>
            </a:ln>
            <a:effectLst/>
          </p:spPr>
          <p:style>
            <a:lnRef idx="1">
              <a:schemeClr val="accent1"/>
            </a:lnRef>
            <a:fillRef idx="0">
              <a:schemeClr val="accent1"/>
            </a:fillRef>
            <a:effectRef idx="0">
              <a:schemeClr val="accent1"/>
            </a:effectRef>
            <a:fontRef idx="minor">
              <a:schemeClr val="tx1"/>
            </a:fontRef>
          </p:style>
        </p:cxnSp>
      </p:grpSp>
      <p:grpSp>
        <p:nvGrpSpPr>
          <p:cNvPr id="8" name="Group 12"/>
          <p:cNvGrpSpPr/>
          <p:nvPr/>
        </p:nvGrpSpPr>
        <p:grpSpPr>
          <a:xfrm>
            <a:off x="6002020" y="4718050"/>
            <a:ext cx="927100" cy="193675"/>
            <a:chOff x="5964215" y="4790393"/>
            <a:chExt cx="1072134" cy="223633"/>
          </a:xfrm>
        </p:grpSpPr>
        <p:sp>
          <p:nvSpPr>
            <p:cNvPr id="76" name="椭圆 10"/>
            <p:cNvSpPr/>
            <p:nvPr/>
          </p:nvSpPr>
          <p:spPr>
            <a:xfrm>
              <a:off x="5964215" y="4790393"/>
              <a:ext cx="223633" cy="223633"/>
            </a:xfrm>
            <a:prstGeom prst="ellipse">
              <a:avLst/>
            </a:prstGeom>
            <a:solidFill>
              <a:srgbClr val="C33736"/>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65000"/>
                    <a:lumOff val="35000"/>
                  </a:schemeClr>
                </a:solidFill>
              </a:endParaRPr>
            </a:p>
          </p:txBody>
        </p:sp>
        <p:cxnSp>
          <p:nvCxnSpPr>
            <p:cNvPr id="77" name="直接连接符 14"/>
            <p:cNvCxnSpPr/>
            <p:nvPr/>
          </p:nvCxnSpPr>
          <p:spPr>
            <a:xfrm flipV="1">
              <a:off x="6189738" y="4902208"/>
              <a:ext cx="846611" cy="1"/>
            </a:xfrm>
            <a:prstGeom prst="line">
              <a:avLst/>
            </a:prstGeom>
            <a:ln w="22225">
              <a:solidFill>
                <a:srgbClr val="C33736"/>
              </a:solidFill>
              <a:prstDash val="lgDash"/>
              <a:headEnd type="none"/>
              <a:tailEnd type="oval" w="lg" len="lg"/>
            </a:ln>
            <a:effectLst/>
          </p:spPr>
          <p:style>
            <a:lnRef idx="1">
              <a:schemeClr val="accent1"/>
            </a:lnRef>
            <a:fillRef idx="0">
              <a:schemeClr val="accent1"/>
            </a:fillRef>
            <a:effectRef idx="0">
              <a:schemeClr val="accent1"/>
            </a:effectRef>
            <a:fontRef idx="minor">
              <a:schemeClr val="tx1"/>
            </a:fontRef>
          </p:style>
        </p:cxnSp>
      </p:grpSp>
      <p:grpSp>
        <p:nvGrpSpPr>
          <p:cNvPr id="12" name="Group 10"/>
          <p:cNvGrpSpPr/>
          <p:nvPr/>
        </p:nvGrpSpPr>
        <p:grpSpPr>
          <a:xfrm>
            <a:off x="6002020" y="3198495"/>
            <a:ext cx="927100" cy="193675"/>
            <a:chOff x="5964215" y="3033279"/>
            <a:chExt cx="1072134" cy="223633"/>
          </a:xfrm>
        </p:grpSpPr>
        <p:sp>
          <p:nvSpPr>
            <p:cNvPr id="79" name="椭圆 9"/>
            <p:cNvSpPr/>
            <p:nvPr/>
          </p:nvSpPr>
          <p:spPr>
            <a:xfrm>
              <a:off x="5964215" y="3033279"/>
              <a:ext cx="223633" cy="223633"/>
            </a:xfrm>
            <a:prstGeom prst="ellipse">
              <a:avLst/>
            </a:prstGeom>
            <a:solidFill>
              <a:srgbClr val="C33736"/>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65000"/>
                    <a:lumOff val="35000"/>
                  </a:schemeClr>
                </a:solidFill>
              </a:endParaRPr>
            </a:p>
          </p:txBody>
        </p:sp>
        <p:cxnSp>
          <p:nvCxnSpPr>
            <p:cNvPr id="80" name="直接连接符 16"/>
            <p:cNvCxnSpPr/>
            <p:nvPr/>
          </p:nvCxnSpPr>
          <p:spPr>
            <a:xfrm flipV="1">
              <a:off x="6189738" y="3145093"/>
              <a:ext cx="846611" cy="1"/>
            </a:xfrm>
            <a:prstGeom prst="line">
              <a:avLst/>
            </a:prstGeom>
            <a:ln w="22225">
              <a:solidFill>
                <a:srgbClr val="C33736"/>
              </a:solidFill>
              <a:prstDash val="lgDash"/>
              <a:headEnd type="none"/>
              <a:tailEnd type="oval" w="lg" len="lg"/>
            </a:ln>
            <a:effectLst/>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7023735" y="1840230"/>
            <a:ext cx="1099820" cy="313055"/>
          </a:xfrm>
          <a:prstGeom prst="rect">
            <a:avLst/>
          </a:prstGeom>
          <a:noFill/>
        </p:spPr>
        <p:txBody>
          <a:bodyPr wrap="square" lIns="68559" tIns="34280" rIns="68559" bIns="34280" rtlCol="0">
            <a:spAutoFit/>
          </a:bodyPr>
          <a:lstStyle/>
          <a:p>
            <a:r>
              <a:rPr lang="zh-CN" altLang="en-GB" sz="1600" b="1" dirty="0">
                <a:solidFill>
                  <a:schemeClr val="tx1">
                    <a:lumMod val="85000"/>
                    <a:lumOff val="15000"/>
                  </a:schemeClr>
                </a:solidFill>
                <a:latin typeface="微软雅黑" panose="020B0503020204020204" charset="-122"/>
                <a:ea typeface="微软雅黑" panose="020B0503020204020204" charset="-122"/>
              </a:rPr>
              <a:t>输入标题</a:t>
            </a:r>
            <a:endParaRPr lang="zh-CN" altLang="en-GB"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82" name="TextBox 81"/>
          <p:cNvSpPr txBox="1"/>
          <p:nvPr/>
        </p:nvSpPr>
        <p:spPr>
          <a:xfrm>
            <a:off x="7023735" y="3141980"/>
            <a:ext cx="1099820" cy="313055"/>
          </a:xfrm>
          <a:prstGeom prst="rect">
            <a:avLst/>
          </a:prstGeom>
          <a:noFill/>
        </p:spPr>
        <p:txBody>
          <a:bodyPr wrap="square" lIns="68559" tIns="34280" rIns="68559" bIns="34280" rtlCol="0">
            <a:spAutoFit/>
          </a:bodyPr>
          <a:lstStyle/>
          <a:p>
            <a:r>
              <a:rPr lang="zh-CN" altLang="en-GB" sz="1600" b="1" dirty="0">
                <a:solidFill>
                  <a:schemeClr val="tx1">
                    <a:lumMod val="85000"/>
                    <a:lumOff val="15000"/>
                  </a:schemeClr>
                </a:solidFill>
                <a:latin typeface="微软雅黑" panose="020B0503020204020204" charset="-122"/>
                <a:ea typeface="微软雅黑" panose="020B0503020204020204" charset="-122"/>
                <a:sym typeface="+mn-ea"/>
              </a:rPr>
              <a:t>输入标题</a:t>
            </a:r>
            <a:endParaRPr lang="zh-CN" altLang="en-GB" sz="16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83" name="TextBox 82"/>
          <p:cNvSpPr txBox="1"/>
          <p:nvPr/>
        </p:nvSpPr>
        <p:spPr>
          <a:xfrm>
            <a:off x="7023735" y="4657725"/>
            <a:ext cx="1099820" cy="313055"/>
          </a:xfrm>
          <a:prstGeom prst="rect">
            <a:avLst/>
          </a:prstGeom>
          <a:noFill/>
        </p:spPr>
        <p:txBody>
          <a:bodyPr wrap="square" lIns="68559" tIns="34280" rIns="68559" bIns="34280" rtlCol="0">
            <a:spAutoFit/>
          </a:bodyPr>
          <a:lstStyle/>
          <a:p>
            <a:r>
              <a:rPr lang="zh-CN" altLang="en-GB" sz="1600" b="1" dirty="0">
                <a:solidFill>
                  <a:schemeClr val="tx1">
                    <a:lumMod val="85000"/>
                    <a:lumOff val="15000"/>
                  </a:schemeClr>
                </a:solidFill>
                <a:latin typeface="微软雅黑" panose="020B0503020204020204" charset="-122"/>
                <a:ea typeface="微软雅黑" panose="020B0503020204020204" charset="-122"/>
                <a:sym typeface="+mn-ea"/>
              </a:rPr>
              <a:t>输入标题</a:t>
            </a:r>
            <a:endParaRPr lang="zh-CN" altLang="en-GB" sz="1600" b="1"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3" name="Group 14"/>
          <p:cNvGrpSpPr/>
          <p:nvPr/>
        </p:nvGrpSpPr>
        <p:grpSpPr>
          <a:xfrm>
            <a:off x="5469890" y="2314575"/>
            <a:ext cx="3693795" cy="580390"/>
            <a:chOff x="5349226" y="2010956"/>
            <a:chExt cx="4272984" cy="670899"/>
          </a:xfrm>
        </p:grpSpPr>
        <p:sp>
          <p:nvSpPr>
            <p:cNvPr id="94" name="燕尾形 18"/>
            <p:cNvSpPr/>
            <p:nvPr/>
          </p:nvSpPr>
          <p:spPr>
            <a:xfrm rot="10800000">
              <a:off x="5349226" y="2010956"/>
              <a:ext cx="4272984" cy="670899"/>
            </a:xfrm>
            <a:prstGeom prst="chevron">
              <a:avLst>
                <a:gd name="adj" fmla="val 67746"/>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95" name="TextBox 94"/>
            <p:cNvSpPr txBox="1"/>
            <p:nvPr/>
          </p:nvSpPr>
          <p:spPr>
            <a:xfrm>
              <a:off x="6076449" y="2151889"/>
              <a:ext cx="2798705" cy="389767"/>
            </a:xfrm>
            <a:prstGeom prst="rect">
              <a:avLst/>
            </a:prstGeom>
            <a:noFill/>
          </p:spPr>
          <p:txBody>
            <a:bodyPr wrap="square" rtlCol="0">
              <a:spAutoFit/>
            </a:bodyPr>
            <a:lstStyle/>
            <a:p>
              <a:r>
                <a:rPr lang="zh-CN" altLang="en-US" sz="1600" b="1" dirty="0">
                  <a:solidFill>
                    <a:schemeClr val="bg1">
                      <a:lumMod val="95000"/>
                    </a:schemeClr>
                  </a:solidFill>
                  <a:latin typeface="微软雅黑" panose="020B0503020204020204" charset="-122"/>
                  <a:ea typeface="微软雅黑" panose="020B0503020204020204" charset="-122"/>
                </a:rPr>
                <a:t>单击此处输入标题</a:t>
              </a:r>
              <a:endParaRPr lang="zh-CN" altLang="en-US" sz="1600" b="1" dirty="0">
                <a:solidFill>
                  <a:schemeClr val="bg1">
                    <a:lumMod val="95000"/>
                  </a:schemeClr>
                </a:solidFill>
                <a:latin typeface="微软雅黑" panose="020B0503020204020204" charset="-122"/>
                <a:ea typeface="微软雅黑" panose="020B0503020204020204" charset="-122"/>
              </a:endParaRPr>
            </a:p>
          </p:txBody>
        </p:sp>
      </p:grpSp>
      <p:grpSp>
        <p:nvGrpSpPr>
          <p:cNvPr id="14" name="Group 15"/>
          <p:cNvGrpSpPr/>
          <p:nvPr/>
        </p:nvGrpSpPr>
        <p:grpSpPr>
          <a:xfrm>
            <a:off x="3067050" y="3728720"/>
            <a:ext cx="3693795" cy="580390"/>
            <a:chOff x="2569789" y="3646467"/>
            <a:chExt cx="4272984" cy="670899"/>
          </a:xfrm>
        </p:grpSpPr>
        <p:sp>
          <p:nvSpPr>
            <p:cNvPr id="97" name="燕尾形 20"/>
            <p:cNvSpPr/>
            <p:nvPr/>
          </p:nvSpPr>
          <p:spPr>
            <a:xfrm>
              <a:off x="2569789" y="3646467"/>
              <a:ext cx="4272984" cy="670899"/>
            </a:xfrm>
            <a:prstGeom prst="chevron">
              <a:avLst>
                <a:gd name="adj" fmla="val 67746"/>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98" name="TextBox 97"/>
            <p:cNvSpPr txBox="1"/>
            <p:nvPr/>
          </p:nvSpPr>
          <p:spPr>
            <a:xfrm>
              <a:off x="3350635" y="3787400"/>
              <a:ext cx="2725983" cy="389767"/>
            </a:xfrm>
            <a:prstGeom prst="rect">
              <a:avLst/>
            </a:prstGeom>
            <a:noFill/>
          </p:spPr>
          <p:txBody>
            <a:bodyPr wrap="square" rtlCol="0">
              <a:spAutoFit/>
            </a:bodyPr>
            <a:lstStyle/>
            <a:p>
              <a:pPr algn="r"/>
              <a:r>
                <a:rPr lang="zh-CN" altLang="en-US" sz="1600" b="1" dirty="0">
                  <a:solidFill>
                    <a:schemeClr val="bg1">
                      <a:lumMod val="95000"/>
                    </a:schemeClr>
                  </a:solidFill>
                  <a:latin typeface="微软雅黑" panose="020B0503020204020204" charset="-122"/>
                  <a:ea typeface="微软雅黑" panose="020B0503020204020204" charset="-122"/>
                  <a:sym typeface="+mn-ea"/>
                </a:rPr>
                <a:t>单击此处输入标题</a:t>
              </a:r>
              <a:endParaRPr lang="zh-CN" altLang="en-US" sz="1200" b="1" dirty="0">
                <a:solidFill>
                  <a:schemeClr val="bg1">
                    <a:lumMod val="95000"/>
                  </a:schemeClr>
                </a:solidFill>
                <a:latin typeface="微软雅黑" panose="020B0503020204020204" charset="-122"/>
                <a:ea typeface="微软雅黑" panose="020B0503020204020204" charset="-122"/>
              </a:endParaRPr>
            </a:p>
          </p:txBody>
        </p:sp>
      </p:grpSp>
      <p:grpSp>
        <p:nvGrpSpPr>
          <p:cNvPr id="15" name="Group 17"/>
          <p:cNvGrpSpPr/>
          <p:nvPr/>
        </p:nvGrpSpPr>
        <p:grpSpPr>
          <a:xfrm>
            <a:off x="5469890" y="5215255"/>
            <a:ext cx="3693795" cy="580390"/>
            <a:chOff x="5349226" y="5365450"/>
            <a:chExt cx="4272984" cy="670899"/>
          </a:xfrm>
        </p:grpSpPr>
        <p:sp>
          <p:nvSpPr>
            <p:cNvPr id="100" name="燕尾形 23"/>
            <p:cNvSpPr/>
            <p:nvPr/>
          </p:nvSpPr>
          <p:spPr>
            <a:xfrm rot="10800000">
              <a:off x="5349226" y="5365450"/>
              <a:ext cx="4272984" cy="670899"/>
            </a:xfrm>
            <a:prstGeom prst="chevron">
              <a:avLst>
                <a:gd name="adj" fmla="val 67746"/>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101" name="TextBox 100"/>
            <p:cNvSpPr txBox="1"/>
            <p:nvPr/>
          </p:nvSpPr>
          <p:spPr>
            <a:xfrm>
              <a:off x="6085998" y="5506383"/>
              <a:ext cx="2798705" cy="389767"/>
            </a:xfrm>
            <a:prstGeom prst="rect">
              <a:avLst/>
            </a:prstGeom>
            <a:noFill/>
          </p:spPr>
          <p:txBody>
            <a:bodyPr wrap="square" rtlCol="0">
              <a:spAutoFit/>
            </a:bodyPr>
            <a:lstStyle/>
            <a:p>
              <a:pPr algn="l"/>
              <a:r>
                <a:rPr lang="zh-CN" altLang="en-US" sz="1600" b="1" dirty="0">
                  <a:solidFill>
                    <a:schemeClr val="bg1">
                      <a:lumMod val="95000"/>
                    </a:schemeClr>
                  </a:solidFill>
                  <a:latin typeface="微软雅黑" panose="020B0503020204020204" charset="-122"/>
                  <a:ea typeface="微软雅黑" panose="020B0503020204020204" charset="-122"/>
                  <a:sym typeface="+mn-ea"/>
                </a:rPr>
                <a:t>单击此处输入标题</a:t>
              </a:r>
              <a:endParaRPr lang="zh-CN" altLang="en-US" sz="1200" b="1" dirty="0">
                <a:solidFill>
                  <a:schemeClr val="bg1">
                    <a:lumMod val="95000"/>
                  </a:schemeClr>
                </a:solidFill>
                <a:latin typeface="微软雅黑" panose="020B0503020204020204" charset="-122"/>
                <a:ea typeface="微软雅黑" panose="020B0503020204020204" charset="-122"/>
              </a:endParaRPr>
            </a:p>
          </p:txBody>
        </p:sp>
      </p:grpSp>
      <p:sp>
        <p:nvSpPr>
          <p:cNvPr id="38" name="Rectangle 70"/>
          <p:cNvSpPr/>
          <p:nvPr/>
        </p:nvSpPr>
        <p:spPr>
          <a:xfrm>
            <a:off x="1605915" y="2300605"/>
            <a:ext cx="3750945" cy="528955"/>
          </a:xfrm>
          <a:prstGeom prst="rect">
            <a:avLst/>
          </a:prstGeom>
        </p:spPr>
        <p:txBody>
          <a:bodyPr wrap="square" lIns="68559" tIns="34280" rIns="68559" bIns="34280">
            <a:spAutoFit/>
          </a:bodyPr>
          <a:lstStyle/>
          <a:p>
            <a:pPr algn="r"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
        <p:nvSpPr>
          <p:cNvPr id="31" name="Rectangle 70"/>
          <p:cNvSpPr/>
          <p:nvPr/>
        </p:nvSpPr>
        <p:spPr>
          <a:xfrm>
            <a:off x="6929120" y="3708400"/>
            <a:ext cx="3830955" cy="528955"/>
          </a:xfrm>
          <a:prstGeom prst="rect">
            <a:avLst/>
          </a:prstGeom>
        </p:spPr>
        <p:txBody>
          <a:bodyPr wrap="square" lIns="68559" tIns="34280" rIns="68559" bIns="34280">
            <a:spAutoFit/>
          </a:bodyPr>
          <a:lstStyle/>
          <a:p>
            <a:pPr algn="l" defTabSz="457200">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
        <p:nvSpPr>
          <p:cNvPr id="33" name="Rectangle 70"/>
          <p:cNvSpPr/>
          <p:nvPr/>
        </p:nvSpPr>
        <p:spPr>
          <a:xfrm>
            <a:off x="1605915" y="5194935"/>
            <a:ext cx="3750945" cy="528955"/>
          </a:xfrm>
          <a:prstGeom prst="rect">
            <a:avLst/>
          </a:prstGeom>
        </p:spPr>
        <p:txBody>
          <a:bodyPr wrap="square" lIns="68559" tIns="34280" rIns="68559" bIns="34280">
            <a:spAutoFit/>
          </a:bodyPr>
          <a:lstStyle/>
          <a:p>
            <a:pPr algn="r" defTabSz="457200">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2000"/>
                            </p:stCondLst>
                            <p:childTnLst>
                              <p:par>
                                <p:cTn id="24" presetID="35"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style.rotation</p:attrName>
                                        </p:attrNameLst>
                                      </p:cBhvr>
                                      <p:tavLst>
                                        <p:tav tm="0">
                                          <p:val>
                                            <p:fltVal val="720"/>
                                          </p:val>
                                        </p:tav>
                                        <p:tav tm="100000">
                                          <p:val>
                                            <p:fltVal val="0"/>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 calcmode="lin" valueType="num">
                                      <p:cBhvr>
                                        <p:cTn id="29" dur="500" fill="hold"/>
                                        <p:tgtEl>
                                          <p:spTgt spid="8"/>
                                        </p:tgtEl>
                                        <p:attrNameLst>
                                          <p:attrName>ppt_w</p:attrName>
                                        </p:attrNameLst>
                                      </p:cBhvr>
                                      <p:tavLst>
                                        <p:tav tm="0">
                                          <p:val>
                                            <p:fltVal val="0"/>
                                          </p:val>
                                        </p:tav>
                                        <p:tav tm="100000">
                                          <p:val>
                                            <p:strVal val="#ppt_w"/>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 calcmode="lin" valueType="num">
                                      <p:cBhvr>
                                        <p:cTn id="33" dur="500" fill="hold"/>
                                        <p:tgtEl>
                                          <p:spTgt spid="83"/>
                                        </p:tgtEl>
                                        <p:attrNameLst>
                                          <p:attrName>ppt_w</p:attrName>
                                        </p:attrNameLst>
                                      </p:cBhvr>
                                      <p:tavLst>
                                        <p:tav tm="0">
                                          <p:val>
                                            <p:fltVal val="0"/>
                                          </p:val>
                                        </p:tav>
                                        <p:tav tm="100000">
                                          <p:val>
                                            <p:strVal val="#ppt_w"/>
                                          </p:val>
                                        </p:tav>
                                      </p:tavLst>
                                    </p:anim>
                                    <p:anim calcmode="lin" valueType="num">
                                      <p:cBhvr>
                                        <p:cTn id="34" dur="500" fill="hold"/>
                                        <p:tgtEl>
                                          <p:spTgt spid="83"/>
                                        </p:tgtEl>
                                        <p:attrNameLst>
                                          <p:attrName>ppt_h</p:attrName>
                                        </p:attrNameLst>
                                      </p:cBhvr>
                                      <p:tavLst>
                                        <p:tav tm="0">
                                          <p:val>
                                            <p:fltVal val="0"/>
                                          </p:val>
                                        </p:tav>
                                        <p:tav tm="100000">
                                          <p:val>
                                            <p:strVal val="#ppt_h"/>
                                          </p:val>
                                        </p:tav>
                                      </p:tavLst>
                                    </p:anim>
                                    <p:animEffect transition="in" filter="fade">
                                      <p:cBhvr>
                                        <p:cTn id="35" dur="500"/>
                                        <p:tgtEl>
                                          <p:spTgt spid="83"/>
                                        </p:tgtEl>
                                      </p:cBhvr>
                                    </p:animEffect>
                                  </p:childTnLst>
                                </p:cTn>
                              </p:par>
                            </p:childTnLst>
                          </p:cTn>
                        </p:par>
                        <p:par>
                          <p:cTn id="36" fill="hold">
                            <p:stCondLst>
                              <p:cond delay="3000"/>
                            </p:stCondLst>
                            <p:childTnLst>
                              <p:par>
                                <p:cTn id="37" presetID="1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p:tgtEl>
                                          <p:spTgt spid="14"/>
                                        </p:tgtEl>
                                        <p:attrNameLst>
                                          <p:attrName>ppt_x</p:attrName>
                                        </p:attrNameLst>
                                      </p:cBhvr>
                                      <p:tavLst>
                                        <p:tav tm="0">
                                          <p:val>
                                            <p:strVal val="#ppt_x-#ppt_w*1.125000"/>
                                          </p:val>
                                        </p:tav>
                                        <p:tav tm="100000">
                                          <p:val>
                                            <p:strVal val="#ppt_x"/>
                                          </p:val>
                                        </p:tav>
                                      </p:tavLst>
                                    </p:anim>
                                    <p:animEffect transition="in" filter="wipe(right)">
                                      <p:cBhvr>
                                        <p:cTn id="40" dur="500"/>
                                        <p:tgtEl>
                                          <p:spTgt spid="14"/>
                                        </p:tgtEl>
                                      </p:cBhvr>
                                    </p:animEffect>
                                  </p:childTnLst>
                                </p:cTn>
                              </p:par>
                            </p:childTnLst>
                          </p:cTn>
                        </p:par>
                        <p:par>
                          <p:cTn id="41" fill="hold">
                            <p:stCondLst>
                              <p:cond delay="3500"/>
                            </p:stCondLst>
                            <p:childTnLst>
                              <p:par>
                                <p:cTn id="42" presetID="12" presetClass="entr" presetSubtype="4"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p:tgtEl>
                                          <p:spTgt spid="31"/>
                                        </p:tgtEl>
                                        <p:attrNameLst>
                                          <p:attrName>ppt_y</p:attrName>
                                        </p:attrNameLst>
                                      </p:cBhvr>
                                      <p:tavLst>
                                        <p:tav tm="0">
                                          <p:val>
                                            <p:strVal val="#ppt_y+#ppt_h*1.125000"/>
                                          </p:val>
                                        </p:tav>
                                        <p:tav tm="100000">
                                          <p:val>
                                            <p:strVal val="#ppt_y"/>
                                          </p:val>
                                        </p:tav>
                                      </p:tavLst>
                                    </p:anim>
                                    <p:animEffect transition="in" filter="wipe(up)">
                                      <p:cBhvr>
                                        <p:cTn id="45" dur="500"/>
                                        <p:tgtEl>
                                          <p:spTgt spid="31"/>
                                        </p:tgtEl>
                                      </p:cBhvr>
                                    </p:animEffect>
                                  </p:childTnLst>
                                </p:cTn>
                              </p:par>
                            </p:childTnLst>
                          </p:cTn>
                        </p:par>
                        <p:par>
                          <p:cTn id="46" fill="hold">
                            <p:stCondLst>
                              <p:cond delay="4000"/>
                            </p:stCondLst>
                            <p:childTnLst>
                              <p:par>
                                <p:cTn id="47" presetID="35"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style.rotation</p:attrName>
                                        </p:attrNameLst>
                                      </p:cBhvr>
                                      <p:tavLst>
                                        <p:tav tm="0">
                                          <p:val>
                                            <p:fltVal val="720"/>
                                          </p:val>
                                        </p:tav>
                                        <p:tav tm="100000">
                                          <p:val>
                                            <p:fltVal val="0"/>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 calcmode="lin" valueType="num">
                                      <p:cBhvr>
                                        <p:cTn id="52" dur="500" fill="hold"/>
                                        <p:tgtEl>
                                          <p:spTgt spid="12"/>
                                        </p:tgtEl>
                                        <p:attrNameLst>
                                          <p:attrName>ppt_w</p:attrName>
                                        </p:attrNameLst>
                                      </p:cBhvr>
                                      <p:tavLst>
                                        <p:tav tm="0">
                                          <p:val>
                                            <p:fltVal val="0"/>
                                          </p:val>
                                        </p:tav>
                                        <p:tav tm="100000">
                                          <p:val>
                                            <p:strVal val="#ppt_w"/>
                                          </p:val>
                                        </p:tav>
                                      </p:tavLst>
                                    </p:anim>
                                  </p:childTnLst>
                                </p:cTn>
                              </p:par>
                            </p:childTnLst>
                          </p:cTn>
                        </p:par>
                        <p:par>
                          <p:cTn id="53" fill="hold">
                            <p:stCondLst>
                              <p:cond delay="4500"/>
                            </p:stCondLst>
                            <p:childTnLst>
                              <p:par>
                                <p:cTn id="54" presetID="53" presetClass="entr" presetSubtype="16" fill="hold" grpId="0" nodeType="afterEffect">
                                  <p:stCondLst>
                                    <p:cond delay="0"/>
                                  </p:stCondLst>
                                  <p:childTnLst>
                                    <p:set>
                                      <p:cBhvr>
                                        <p:cTn id="55" dur="1" fill="hold">
                                          <p:stCondLst>
                                            <p:cond delay="0"/>
                                          </p:stCondLst>
                                        </p:cTn>
                                        <p:tgtEl>
                                          <p:spTgt spid="82"/>
                                        </p:tgtEl>
                                        <p:attrNameLst>
                                          <p:attrName>style.visibility</p:attrName>
                                        </p:attrNameLst>
                                      </p:cBhvr>
                                      <p:to>
                                        <p:strVal val="visible"/>
                                      </p:to>
                                    </p:set>
                                    <p:anim calcmode="lin" valueType="num">
                                      <p:cBhvr>
                                        <p:cTn id="56" dur="500" fill="hold"/>
                                        <p:tgtEl>
                                          <p:spTgt spid="82"/>
                                        </p:tgtEl>
                                        <p:attrNameLst>
                                          <p:attrName>ppt_w</p:attrName>
                                        </p:attrNameLst>
                                      </p:cBhvr>
                                      <p:tavLst>
                                        <p:tav tm="0">
                                          <p:val>
                                            <p:fltVal val="0"/>
                                          </p:val>
                                        </p:tav>
                                        <p:tav tm="100000">
                                          <p:val>
                                            <p:strVal val="#ppt_w"/>
                                          </p:val>
                                        </p:tav>
                                      </p:tavLst>
                                    </p:anim>
                                    <p:anim calcmode="lin" valueType="num">
                                      <p:cBhvr>
                                        <p:cTn id="57" dur="500" fill="hold"/>
                                        <p:tgtEl>
                                          <p:spTgt spid="82"/>
                                        </p:tgtEl>
                                        <p:attrNameLst>
                                          <p:attrName>ppt_h</p:attrName>
                                        </p:attrNameLst>
                                      </p:cBhvr>
                                      <p:tavLst>
                                        <p:tav tm="0">
                                          <p:val>
                                            <p:fltVal val="0"/>
                                          </p:val>
                                        </p:tav>
                                        <p:tav tm="100000">
                                          <p:val>
                                            <p:strVal val="#ppt_h"/>
                                          </p:val>
                                        </p:tav>
                                      </p:tavLst>
                                    </p:anim>
                                    <p:animEffect transition="in" filter="fade">
                                      <p:cBhvr>
                                        <p:cTn id="58" dur="500"/>
                                        <p:tgtEl>
                                          <p:spTgt spid="82"/>
                                        </p:tgtEl>
                                      </p:cBhvr>
                                    </p:animEffect>
                                  </p:childTnLst>
                                </p:cTn>
                              </p:par>
                            </p:childTnLst>
                          </p:cTn>
                        </p:par>
                        <p:par>
                          <p:cTn id="59" fill="hold">
                            <p:stCondLst>
                              <p:cond delay="5000"/>
                            </p:stCondLst>
                            <p:childTnLst>
                              <p:par>
                                <p:cTn id="60" presetID="12" presetClass="entr" presetSubtype="2"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p:tgtEl>
                                          <p:spTgt spid="13"/>
                                        </p:tgtEl>
                                        <p:attrNameLst>
                                          <p:attrName>ppt_x</p:attrName>
                                        </p:attrNameLst>
                                      </p:cBhvr>
                                      <p:tavLst>
                                        <p:tav tm="0">
                                          <p:val>
                                            <p:strVal val="#ppt_x+#ppt_w*1.125000"/>
                                          </p:val>
                                        </p:tav>
                                        <p:tav tm="100000">
                                          <p:val>
                                            <p:strVal val="#ppt_x"/>
                                          </p:val>
                                        </p:tav>
                                      </p:tavLst>
                                    </p:anim>
                                    <p:animEffect transition="in" filter="wipe(left)">
                                      <p:cBhvr>
                                        <p:cTn id="63" dur="500"/>
                                        <p:tgtEl>
                                          <p:spTgt spid="13"/>
                                        </p:tgtEl>
                                      </p:cBhvr>
                                    </p:animEffect>
                                  </p:childTnLst>
                                </p:cTn>
                              </p:par>
                            </p:childTnLst>
                          </p:cTn>
                        </p:par>
                        <p:par>
                          <p:cTn id="64" fill="hold">
                            <p:stCondLst>
                              <p:cond delay="5500"/>
                            </p:stCondLst>
                            <p:childTnLst>
                              <p:par>
                                <p:cTn id="65" presetID="12" presetClass="entr" presetSubtype="4"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p:tgtEl>
                                          <p:spTgt spid="38"/>
                                        </p:tgtEl>
                                        <p:attrNameLst>
                                          <p:attrName>ppt_y</p:attrName>
                                        </p:attrNameLst>
                                      </p:cBhvr>
                                      <p:tavLst>
                                        <p:tav tm="0">
                                          <p:val>
                                            <p:strVal val="#ppt_y+#ppt_h*1.125000"/>
                                          </p:val>
                                        </p:tav>
                                        <p:tav tm="100000">
                                          <p:val>
                                            <p:strVal val="#ppt_y"/>
                                          </p:val>
                                        </p:tav>
                                      </p:tavLst>
                                    </p:anim>
                                    <p:animEffect transition="in" filter="wipe(up)">
                                      <p:cBhvr>
                                        <p:cTn id="68" dur="500"/>
                                        <p:tgtEl>
                                          <p:spTgt spid="38"/>
                                        </p:tgtEl>
                                      </p:cBhvr>
                                    </p:animEffect>
                                  </p:childTnLst>
                                </p:cTn>
                              </p:par>
                            </p:childTnLst>
                          </p:cTn>
                        </p:par>
                        <p:par>
                          <p:cTn id="69" fill="hold">
                            <p:stCondLst>
                              <p:cond delay="6000"/>
                            </p:stCondLst>
                            <p:childTnLst>
                              <p:par>
                                <p:cTn id="70" presetID="35" presetClass="entr" presetSubtype="0"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anim calcmode="lin" valueType="num">
                                      <p:cBhvr>
                                        <p:cTn id="73" dur="500" fill="hold"/>
                                        <p:tgtEl>
                                          <p:spTgt spid="7"/>
                                        </p:tgtEl>
                                        <p:attrNameLst>
                                          <p:attrName>style.rotation</p:attrName>
                                        </p:attrNameLst>
                                      </p:cBhvr>
                                      <p:tavLst>
                                        <p:tav tm="0">
                                          <p:val>
                                            <p:fltVal val="720"/>
                                          </p:val>
                                        </p:tav>
                                        <p:tav tm="100000">
                                          <p:val>
                                            <p:fltVal val="0"/>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 calcmode="lin" valueType="num">
                                      <p:cBhvr>
                                        <p:cTn id="75" dur="500" fill="hold"/>
                                        <p:tgtEl>
                                          <p:spTgt spid="7"/>
                                        </p:tgtEl>
                                        <p:attrNameLst>
                                          <p:attrName>ppt_w</p:attrName>
                                        </p:attrNameLst>
                                      </p:cBhvr>
                                      <p:tavLst>
                                        <p:tav tm="0">
                                          <p:val>
                                            <p:fltVal val="0"/>
                                          </p:val>
                                        </p:tav>
                                        <p:tav tm="100000">
                                          <p:val>
                                            <p:strVal val="#ppt_w"/>
                                          </p:val>
                                        </p:tav>
                                      </p:tavLst>
                                    </p:anim>
                                  </p:childTnLst>
                                </p:cTn>
                              </p:par>
                            </p:childTnLst>
                          </p:cTn>
                        </p:par>
                        <p:par>
                          <p:cTn id="76" fill="hold">
                            <p:stCondLst>
                              <p:cond delay="6500"/>
                            </p:stCondLst>
                            <p:childTnLst>
                              <p:par>
                                <p:cTn id="77" presetID="53" presetClass="entr" presetSubtype="16" fill="hold" grpId="0" nodeType="afterEffect">
                                  <p:stCondLst>
                                    <p:cond delay="0"/>
                                  </p:stCondLst>
                                  <p:childTnLst>
                                    <p:set>
                                      <p:cBhvr>
                                        <p:cTn id="78" dur="1" fill="hold">
                                          <p:stCondLst>
                                            <p:cond delay="0"/>
                                          </p:stCondLst>
                                        </p:cTn>
                                        <p:tgtEl>
                                          <p:spTgt spid="81"/>
                                        </p:tgtEl>
                                        <p:attrNameLst>
                                          <p:attrName>style.visibility</p:attrName>
                                        </p:attrNameLst>
                                      </p:cBhvr>
                                      <p:to>
                                        <p:strVal val="visible"/>
                                      </p:to>
                                    </p:set>
                                    <p:anim calcmode="lin" valueType="num">
                                      <p:cBhvr>
                                        <p:cTn id="79" dur="500" fill="hold"/>
                                        <p:tgtEl>
                                          <p:spTgt spid="81"/>
                                        </p:tgtEl>
                                        <p:attrNameLst>
                                          <p:attrName>ppt_w</p:attrName>
                                        </p:attrNameLst>
                                      </p:cBhvr>
                                      <p:tavLst>
                                        <p:tav tm="0">
                                          <p:val>
                                            <p:fltVal val="0"/>
                                          </p:val>
                                        </p:tav>
                                        <p:tav tm="100000">
                                          <p:val>
                                            <p:strVal val="#ppt_w"/>
                                          </p:val>
                                        </p:tav>
                                      </p:tavLst>
                                    </p:anim>
                                    <p:anim calcmode="lin" valueType="num">
                                      <p:cBhvr>
                                        <p:cTn id="80" dur="500" fill="hold"/>
                                        <p:tgtEl>
                                          <p:spTgt spid="81"/>
                                        </p:tgtEl>
                                        <p:attrNameLst>
                                          <p:attrName>ppt_h</p:attrName>
                                        </p:attrNameLst>
                                      </p:cBhvr>
                                      <p:tavLst>
                                        <p:tav tm="0">
                                          <p:val>
                                            <p:fltVal val="0"/>
                                          </p:val>
                                        </p:tav>
                                        <p:tav tm="100000">
                                          <p:val>
                                            <p:strVal val="#ppt_h"/>
                                          </p:val>
                                        </p:tav>
                                      </p:tavLst>
                                    </p:anim>
                                    <p:animEffect transition="in" filter="fade">
                                      <p:cBhvr>
                                        <p:cTn id="8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1" grpId="0"/>
      <p:bldP spid="82" grpId="0"/>
      <p:bldP spid="83" grpId="0"/>
      <p:bldP spid="38" grpId="0"/>
      <p:bldP spid="31"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职 场 应 用</a:t>
            </a:r>
            <a:endParaRPr lang="zh-CN" altLang="en-US" b="1">
              <a:latin typeface="微软雅黑" panose="020B0503020204020204" charset="-122"/>
              <a:ea typeface="微软雅黑" panose="020B0503020204020204" charset="-122"/>
            </a:endParaRPr>
          </a:p>
        </p:txBody>
      </p:sp>
      <p:sp>
        <p:nvSpPr>
          <p:cNvPr id="7" name="椭圆 6"/>
          <p:cNvSpPr/>
          <p:nvPr/>
        </p:nvSpPr>
        <p:spPr>
          <a:xfrm>
            <a:off x="5231130" y="1978660"/>
            <a:ext cx="1730375" cy="1730375"/>
          </a:xfrm>
          <a:prstGeom prst="ellipse">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106410" y="1978660"/>
            <a:ext cx="1730375" cy="1730375"/>
          </a:xfrm>
          <a:prstGeom prst="ellipse">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8390" y="1978660"/>
            <a:ext cx="1730375" cy="1730375"/>
          </a:xfrm>
          <a:prstGeom prst="ellipse">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76"/>
          <p:cNvSpPr txBox="1"/>
          <p:nvPr/>
        </p:nvSpPr>
        <p:spPr>
          <a:xfrm>
            <a:off x="2282190" y="4020820"/>
            <a:ext cx="1883410" cy="306705"/>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8" name="文本框 27"/>
          <p:cNvSpPr txBox="1"/>
          <p:nvPr/>
        </p:nvSpPr>
        <p:spPr>
          <a:xfrm>
            <a:off x="1988820" y="4431665"/>
            <a:ext cx="2469515" cy="783590"/>
          </a:xfrm>
          <a:prstGeom prst="rect">
            <a:avLst/>
          </a:prstGeom>
          <a:noFill/>
        </p:spPr>
        <p:txBody>
          <a:bodyPr wrap="square" rtlCol="0">
            <a:spAutoFit/>
          </a:bodyPr>
          <a:lstStyle/>
          <a:p>
            <a:pPr algn="ctr"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
        <p:nvSpPr>
          <p:cNvPr id="13" name="TextBox 76"/>
          <p:cNvSpPr txBox="1"/>
          <p:nvPr/>
        </p:nvSpPr>
        <p:spPr>
          <a:xfrm>
            <a:off x="5154930" y="4020820"/>
            <a:ext cx="1883410" cy="306705"/>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4" name="文本框 13"/>
          <p:cNvSpPr txBox="1"/>
          <p:nvPr/>
        </p:nvSpPr>
        <p:spPr>
          <a:xfrm>
            <a:off x="4861560" y="4431665"/>
            <a:ext cx="2469515" cy="783590"/>
          </a:xfrm>
          <a:prstGeom prst="rect">
            <a:avLst/>
          </a:prstGeom>
          <a:noFill/>
        </p:spPr>
        <p:txBody>
          <a:bodyPr wrap="square" rtlCol="0">
            <a:spAutoFit/>
          </a:bodyPr>
          <a:lstStyle/>
          <a:p>
            <a:pPr algn="ctr"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5" name="TextBox 76"/>
          <p:cNvSpPr txBox="1"/>
          <p:nvPr/>
        </p:nvSpPr>
        <p:spPr>
          <a:xfrm>
            <a:off x="8029575" y="4020820"/>
            <a:ext cx="1883410" cy="306705"/>
          </a:xfrm>
          <a:prstGeom prst="rect">
            <a:avLst/>
          </a:prstGeom>
          <a:noFill/>
        </p:spPr>
        <p:txBody>
          <a:bodyPr wrap="square" rtlCol="0">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7" name="文本框 16"/>
          <p:cNvSpPr txBox="1"/>
          <p:nvPr/>
        </p:nvSpPr>
        <p:spPr>
          <a:xfrm>
            <a:off x="7736205" y="4431665"/>
            <a:ext cx="2469515" cy="783590"/>
          </a:xfrm>
          <a:prstGeom prst="rect">
            <a:avLst/>
          </a:prstGeom>
          <a:noFill/>
        </p:spPr>
        <p:txBody>
          <a:bodyPr wrap="square" rtlCol="0">
            <a:spAutoFit/>
          </a:bodyPr>
          <a:lstStyle/>
          <a:p>
            <a:pPr algn="ctr" defTabSz="457200" fontAlgn="auto">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Scale>
                                      <p:cBhvr>
                                        <p:cTn id="12"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12"/>
                                        </p:tgtEl>
                                        <p:attrNameLst>
                                          <p:attrName>ppt_x</p:attrName>
                                          <p:attrName>ppt_y</p:attrName>
                                        </p:attrNameLst>
                                      </p:cBhvr>
                                    </p:animMotion>
                                    <p:animEffect transition="in" filter="fade">
                                      <p:cBhvr>
                                        <p:cTn id="14" dur="500"/>
                                        <p:tgtEl>
                                          <p:spTgt spid="1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p:tgtEl>
                                          <p:spTgt spid="27"/>
                                        </p:tgtEl>
                                        <p:attrNameLst>
                                          <p:attrName>ppt_y</p:attrName>
                                        </p:attrNameLst>
                                      </p:cBhvr>
                                      <p:tavLst>
                                        <p:tav tm="0">
                                          <p:val>
                                            <p:strVal val="#ppt_y+#ppt_h*1.125000"/>
                                          </p:val>
                                        </p:tav>
                                        <p:tav tm="100000">
                                          <p:val>
                                            <p:strVal val="#ppt_y"/>
                                          </p:val>
                                        </p:tav>
                                      </p:tavLst>
                                    </p:anim>
                                    <p:animEffect transition="in" filter="wipe(up)">
                                      <p:cBhvr>
                                        <p:cTn id="19" dur="500"/>
                                        <p:tgtEl>
                                          <p:spTgt spid="2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p:tgtEl>
                                          <p:spTgt spid="28"/>
                                        </p:tgtEl>
                                        <p:attrNameLst>
                                          <p:attrName>ppt_y</p:attrName>
                                        </p:attrNameLst>
                                      </p:cBhvr>
                                      <p:tavLst>
                                        <p:tav tm="0">
                                          <p:val>
                                            <p:strVal val="#ppt_y+#ppt_h*1.125000"/>
                                          </p:val>
                                        </p:tav>
                                        <p:tav tm="100000">
                                          <p:val>
                                            <p:strVal val="#ppt_y"/>
                                          </p:val>
                                        </p:tav>
                                      </p:tavLst>
                                    </p:anim>
                                    <p:animEffect transition="in" filter="wipe(up)">
                                      <p:cBhvr>
                                        <p:cTn id="23" dur="500"/>
                                        <p:tgtEl>
                                          <p:spTgt spid="28"/>
                                        </p:tgtEl>
                                      </p:cBhvr>
                                    </p:animEffect>
                                  </p:childTnLst>
                                </p:cTn>
                              </p:par>
                            </p:childTnLst>
                          </p:cTn>
                        </p:par>
                        <p:par>
                          <p:cTn id="24" fill="hold">
                            <p:stCondLst>
                              <p:cond delay="1500"/>
                            </p:stCondLst>
                            <p:childTnLst>
                              <p:par>
                                <p:cTn id="25" presetID="5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Scale>
                                      <p:cBhvr>
                                        <p:cTn id="27" dur="5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500" decel="50000" fill="hold">
                                          <p:stCondLst>
                                            <p:cond delay="0"/>
                                          </p:stCondLst>
                                        </p:cTn>
                                        <p:tgtEl>
                                          <p:spTgt spid="7"/>
                                        </p:tgtEl>
                                        <p:attrNameLst>
                                          <p:attrName>ppt_x</p:attrName>
                                          <p:attrName>ppt_y</p:attrName>
                                        </p:attrNameLst>
                                      </p:cBhvr>
                                    </p:animMotion>
                                    <p:animEffect transition="in" filter="fade">
                                      <p:cBhvr>
                                        <p:cTn id="29" dur="500"/>
                                        <p:tgtEl>
                                          <p:spTgt spid="7"/>
                                        </p:tgtEl>
                                      </p:cBhvr>
                                    </p:animEffect>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ppt_y</p:attrName>
                                        </p:attrNameLst>
                                      </p:cBhvr>
                                      <p:tavLst>
                                        <p:tav tm="0">
                                          <p:val>
                                            <p:strVal val="#ppt_y+#ppt_h*1.125000"/>
                                          </p:val>
                                        </p:tav>
                                        <p:tav tm="100000">
                                          <p:val>
                                            <p:strVal val="#ppt_y"/>
                                          </p:val>
                                        </p:tav>
                                      </p:tavLst>
                                    </p:anim>
                                    <p:animEffect transition="in" filter="wipe(up)">
                                      <p:cBhvr>
                                        <p:cTn id="38" dur="500"/>
                                        <p:tgtEl>
                                          <p:spTgt spid="14"/>
                                        </p:tgtEl>
                                      </p:cBhvr>
                                    </p:animEffect>
                                  </p:childTnLst>
                                </p:cTn>
                              </p:par>
                            </p:childTnLst>
                          </p:cTn>
                        </p:par>
                        <p:par>
                          <p:cTn id="39" fill="hold">
                            <p:stCondLst>
                              <p:cond delay="2500"/>
                            </p:stCondLst>
                            <p:childTnLst>
                              <p:par>
                                <p:cTn id="40" presetID="52"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Scale>
                                      <p:cBhvr>
                                        <p:cTn id="42"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500" decel="50000" fill="hold">
                                          <p:stCondLst>
                                            <p:cond delay="0"/>
                                          </p:stCondLst>
                                        </p:cTn>
                                        <p:tgtEl>
                                          <p:spTgt spid="8"/>
                                        </p:tgtEl>
                                        <p:attrNameLst>
                                          <p:attrName>ppt_x</p:attrName>
                                          <p:attrName>ppt_y</p:attrName>
                                        </p:attrNameLst>
                                      </p:cBhvr>
                                    </p:animMotion>
                                    <p:animEffect transition="in" filter="fade">
                                      <p:cBhvr>
                                        <p:cTn id="44" dur="500"/>
                                        <p:tgtEl>
                                          <p:spTgt spid="8"/>
                                        </p:tgtEl>
                                      </p:cBhvr>
                                    </p:animEffect>
                                  </p:childTnLst>
                                </p:cTn>
                              </p:par>
                            </p:childTnLst>
                          </p:cTn>
                        </p:par>
                        <p:par>
                          <p:cTn id="45" fill="hold">
                            <p:stCondLst>
                              <p:cond delay="3000"/>
                            </p:stCondLst>
                            <p:childTnLst>
                              <p:par>
                                <p:cTn id="46" presetID="1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p:tgtEl>
                                          <p:spTgt spid="15"/>
                                        </p:tgtEl>
                                        <p:attrNameLst>
                                          <p:attrName>ppt_y</p:attrName>
                                        </p:attrNameLst>
                                      </p:cBhvr>
                                      <p:tavLst>
                                        <p:tav tm="0">
                                          <p:val>
                                            <p:strVal val="#ppt_y+#ppt_h*1.125000"/>
                                          </p:val>
                                        </p:tav>
                                        <p:tav tm="100000">
                                          <p:val>
                                            <p:strVal val="#ppt_y"/>
                                          </p:val>
                                        </p:tav>
                                      </p:tavLst>
                                    </p:anim>
                                    <p:animEffect transition="in" filter="wipe(up)">
                                      <p:cBhvr>
                                        <p:cTn id="49" dur="500"/>
                                        <p:tgtEl>
                                          <p:spTgt spid="15"/>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p:tgtEl>
                                          <p:spTgt spid="17"/>
                                        </p:tgtEl>
                                        <p:attrNameLst>
                                          <p:attrName>ppt_y</p:attrName>
                                        </p:attrNameLst>
                                      </p:cBhvr>
                                      <p:tavLst>
                                        <p:tav tm="0">
                                          <p:val>
                                            <p:strVal val="#ppt_y+#ppt_h*1.125000"/>
                                          </p:val>
                                        </p:tav>
                                        <p:tav tm="100000">
                                          <p:val>
                                            <p:strVal val="#ppt_y"/>
                                          </p:val>
                                        </p:tav>
                                      </p:tavLst>
                                    </p:anim>
                                    <p:animEffect transition="in" filter="wipe(up)">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8" grpId="0" bldLvl="0" animBg="1"/>
      <p:bldP spid="12" grpId="0" bldLvl="0" animBg="1"/>
      <p:bldP spid="27" grpId="0"/>
      <p:bldP spid="28" grpId="0"/>
      <p:bldP spid="13" grpId="0"/>
      <p:bldP spid="14"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职 场 应 用</a:t>
            </a:r>
            <a:endParaRPr lang="zh-CN" altLang="en-US" b="1">
              <a:latin typeface="微软雅黑" panose="020B0503020204020204" charset="-122"/>
              <a:ea typeface="微软雅黑" panose="020B0503020204020204" charset="-122"/>
            </a:endParaRPr>
          </a:p>
        </p:txBody>
      </p:sp>
      <p:sp>
        <p:nvSpPr>
          <p:cNvPr id="7" name="五边形 6"/>
          <p:cNvSpPr/>
          <p:nvPr/>
        </p:nvSpPr>
        <p:spPr>
          <a:xfrm>
            <a:off x="4041140" y="2834640"/>
            <a:ext cx="1812925" cy="420370"/>
          </a:xfrm>
          <a:prstGeom prst="homePlate">
            <a:avLst/>
          </a:prstGeom>
          <a:solidFill>
            <a:srgbClr val="C3373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zh-CN" altLang="en-US" sz="1400" b="1" dirty="0">
                <a:solidFill>
                  <a:srgbClr val="FFFFFF"/>
                </a:solidFill>
                <a:latin typeface="微软雅黑" panose="020B0503020204020204" charset="-122"/>
                <a:ea typeface="微软雅黑" panose="020B0503020204020204" charset="-122"/>
                <a:sym typeface="+mn-ea"/>
              </a:rPr>
              <a:t>单击此处输入标题</a:t>
            </a:r>
            <a:endParaRPr lang="zh-CN" altLang="en-US" sz="1200" dirty="0">
              <a:solidFill>
                <a:srgbClr val="FFFFFF"/>
              </a:solidFill>
              <a:latin typeface="微软雅黑" panose="020B0503020204020204" charset="-122"/>
              <a:ea typeface="微软雅黑" panose="020B0503020204020204" charset="-122"/>
            </a:endParaRPr>
          </a:p>
        </p:txBody>
      </p:sp>
      <p:cxnSp>
        <p:nvCxnSpPr>
          <p:cNvPr id="8" name="直接连接符 7"/>
          <p:cNvCxnSpPr/>
          <p:nvPr/>
        </p:nvCxnSpPr>
        <p:spPr>
          <a:xfrm>
            <a:off x="4041140" y="2652395"/>
            <a:ext cx="0" cy="2842260"/>
          </a:xfrm>
          <a:prstGeom prst="line">
            <a:avLst/>
          </a:prstGeom>
          <a:solidFill>
            <a:srgbClr val="0070C0"/>
          </a:solidFill>
          <a:ln w="19050">
            <a:solidFill>
              <a:srgbClr val="C33736"/>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 name="TextBox 3"/>
          <p:cNvSpPr txBox="1"/>
          <p:nvPr/>
        </p:nvSpPr>
        <p:spPr>
          <a:xfrm>
            <a:off x="4041140" y="3453130"/>
            <a:ext cx="1979930" cy="1014730"/>
          </a:xfrm>
          <a:prstGeom prst="rect">
            <a:avLst/>
          </a:prstGeom>
          <a:noFill/>
        </p:spPr>
        <p:txBody>
          <a:bodyPr wrap="square">
            <a:spAutoFit/>
          </a:bodyPr>
          <a:lstStyle/>
          <a:p>
            <a:pPr algn="l" defTabSz="457200" eaLnBrk="1" hangingPunct="1">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
        <p:nvSpPr>
          <p:cNvPr id="13" name="五边形 12"/>
          <p:cNvSpPr/>
          <p:nvPr/>
        </p:nvSpPr>
        <p:spPr>
          <a:xfrm>
            <a:off x="6277610" y="2219960"/>
            <a:ext cx="1812925" cy="420370"/>
          </a:xfrm>
          <a:prstGeom prst="homePlate">
            <a:avLst/>
          </a:prstGeom>
          <a:solidFill>
            <a:srgbClr val="C3373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zh-CN" altLang="en-US" sz="1400" b="1" dirty="0">
                <a:solidFill>
                  <a:srgbClr val="FFFFFF"/>
                </a:solidFill>
                <a:latin typeface="微软雅黑" panose="020B0503020204020204" charset="-122"/>
                <a:ea typeface="微软雅黑" panose="020B0503020204020204" charset="-122"/>
                <a:sym typeface="+mn-ea"/>
              </a:rPr>
              <a:t>单击此处输入标题</a:t>
            </a:r>
            <a:endParaRPr lang="zh-CN" altLang="en-US" sz="1200" dirty="0">
              <a:solidFill>
                <a:srgbClr val="FFFFFF"/>
              </a:solidFill>
              <a:latin typeface="微软雅黑" panose="020B0503020204020204" charset="-122"/>
              <a:ea typeface="微软雅黑" panose="020B0503020204020204" charset="-122"/>
            </a:endParaRPr>
          </a:p>
        </p:txBody>
      </p:sp>
      <p:cxnSp>
        <p:nvCxnSpPr>
          <p:cNvPr id="17" name="直接连接符 16"/>
          <p:cNvCxnSpPr/>
          <p:nvPr/>
        </p:nvCxnSpPr>
        <p:spPr>
          <a:xfrm>
            <a:off x="6277610" y="2037715"/>
            <a:ext cx="0" cy="2842260"/>
          </a:xfrm>
          <a:prstGeom prst="line">
            <a:avLst/>
          </a:prstGeom>
          <a:solidFill>
            <a:srgbClr val="0070C0"/>
          </a:solidFill>
          <a:ln w="19050">
            <a:solidFill>
              <a:srgbClr val="C33736"/>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2" name="五边形 21"/>
          <p:cNvSpPr/>
          <p:nvPr/>
        </p:nvSpPr>
        <p:spPr>
          <a:xfrm>
            <a:off x="8560435" y="1693545"/>
            <a:ext cx="1812925" cy="420370"/>
          </a:xfrm>
          <a:prstGeom prst="homePlate">
            <a:avLst/>
          </a:prstGeom>
          <a:solidFill>
            <a:srgbClr val="C3373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zh-CN" altLang="en-US" sz="1400" b="1" dirty="0">
                <a:solidFill>
                  <a:srgbClr val="FFFFFF"/>
                </a:solidFill>
                <a:latin typeface="微软雅黑" panose="020B0503020204020204" charset="-122"/>
                <a:ea typeface="微软雅黑" panose="020B0503020204020204" charset="-122"/>
                <a:sym typeface="+mn-ea"/>
              </a:rPr>
              <a:t>单击此处输入标题</a:t>
            </a:r>
            <a:endParaRPr lang="zh-CN" altLang="en-US" sz="1200" dirty="0">
              <a:solidFill>
                <a:srgbClr val="FFFFFF"/>
              </a:solidFill>
              <a:latin typeface="微软雅黑" panose="020B0503020204020204" charset="-122"/>
              <a:ea typeface="微软雅黑" panose="020B0503020204020204" charset="-122"/>
            </a:endParaRPr>
          </a:p>
        </p:txBody>
      </p:sp>
      <p:cxnSp>
        <p:nvCxnSpPr>
          <p:cNvPr id="23" name="直接连接符 22"/>
          <p:cNvCxnSpPr/>
          <p:nvPr/>
        </p:nvCxnSpPr>
        <p:spPr>
          <a:xfrm>
            <a:off x="8560435" y="1511300"/>
            <a:ext cx="0" cy="2842260"/>
          </a:xfrm>
          <a:prstGeom prst="line">
            <a:avLst/>
          </a:prstGeom>
          <a:solidFill>
            <a:srgbClr val="0070C0"/>
          </a:solidFill>
          <a:ln w="19050">
            <a:solidFill>
              <a:srgbClr val="C33736"/>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7" name="TextBox 9"/>
          <p:cNvSpPr txBox="1"/>
          <p:nvPr/>
        </p:nvSpPr>
        <p:spPr>
          <a:xfrm>
            <a:off x="6277610" y="2876550"/>
            <a:ext cx="2026285" cy="1014730"/>
          </a:xfrm>
          <a:prstGeom prst="rect">
            <a:avLst/>
          </a:prstGeom>
          <a:noFill/>
        </p:spPr>
        <p:txBody>
          <a:bodyPr wrap="square">
            <a:spAutoFit/>
          </a:bodyPr>
          <a:lstStyle/>
          <a:p>
            <a:pPr algn="l" defTabSz="457200" eaLnBrk="1" hangingPunct="1">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
        <p:nvSpPr>
          <p:cNvPr id="28" name="TextBox 9"/>
          <p:cNvSpPr txBox="1"/>
          <p:nvPr/>
        </p:nvSpPr>
        <p:spPr>
          <a:xfrm>
            <a:off x="8560435" y="2366010"/>
            <a:ext cx="1937385" cy="1014730"/>
          </a:xfrm>
          <a:prstGeom prst="rect">
            <a:avLst/>
          </a:prstGeom>
          <a:noFill/>
        </p:spPr>
        <p:txBody>
          <a:bodyPr wrap="square">
            <a:spAutoFit/>
          </a:bodyPr>
          <a:lstStyle/>
          <a:p>
            <a:pPr algn="l" defTabSz="457200" eaLnBrk="1" hangingPunct="1">
              <a:lnSpc>
                <a:spcPct val="150000"/>
              </a:lnSpc>
              <a:spcBef>
                <a:spcPct val="20000"/>
              </a:spcBef>
              <a:spcAft>
                <a:spcPts val="600"/>
              </a:spcAft>
              <a:buClr>
                <a:schemeClr val="accent1">
                  <a:lumMod val="75000"/>
                </a:schemeClr>
              </a:buClr>
              <a:buSzPct val="145000"/>
              <a:buFont typeface="Arial" panose="020B0604020202020204"/>
            </a:pPr>
            <a:r>
              <a:rPr lang="zh-CN" altLang="en-US" sz="1000">
                <a:solidFill>
                  <a:schemeClr val="tx1">
                    <a:lumMod val="85000"/>
                    <a:lumOff val="15000"/>
                  </a:schemeClr>
                </a:solidFill>
                <a:effectLst/>
                <a:latin typeface="Lora" panose="02000503000000020004" charset="0"/>
                <a:ea typeface="华文细黑" panose="02010600040101010101" charset="-122"/>
                <a:sym typeface="+mn-ea"/>
              </a:rPr>
              <a:t>I love you more than I've ever loved any woman. And I've waited longer for you than I've waited for any woman.</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
        <p:nvSpPr>
          <p:cNvPr id="30" name="五边形 29"/>
          <p:cNvSpPr/>
          <p:nvPr/>
        </p:nvSpPr>
        <p:spPr>
          <a:xfrm>
            <a:off x="1804035" y="3470910"/>
            <a:ext cx="1814830" cy="420370"/>
          </a:xfrm>
          <a:prstGeom prst="homePlate">
            <a:avLst/>
          </a:prstGeom>
          <a:solidFill>
            <a:srgbClr val="C3373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b="1" dirty="0">
                <a:solidFill>
                  <a:srgbClr val="FFFFFF"/>
                </a:solidFill>
                <a:latin typeface="微软雅黑" panose="020B0503020204020204" charset="-122"/>
                <a:ea typeface="微软雅黑" panose="020B0503020204020204" charset="-122"/>
              </a:rPr>
              <a:t>单击此处输入标题</a:t>
            </a:r>
            <a:endParaRPr lang="zh-CN" altLang="en-US" sz="1400" b="1" dirty="0">
              <a:solidFill>
                <a:srgbClr val="FFFFFF"/>
              </a:solidFill>
              <a:latin typeface="微软雅黑" panose="020B0503020204020204" charset="-122"/>
              <a:ea typeface="微软雅黑" panose="020B0503020204020204" charset="-122"/>
            </a:endParaRPr>
          </a:p>
        </p:txBody>
      </p:sp>
      <p:cxnSp>
        <p:nvCxnSpPr>
          <p:cNvPr id="31" name="直接连接符 30"/>
          <p:cNvCxnSpPr/>
          <p:nvPr/>
        </p:nvCxnSpPr>
        <p:spPr>
          <a:xfrm>
            <a:off x="1804035" y="3288665"/>
            <a:ext cx="0" cy="2842260"/>
          </a:xfrm>
          <a:prstGeom prst="line">
            <a:avLst/>
          </a:prstGeom>
          <a:solidFill>
            <a:srgbClr val="0070C0"/>
          </a:solidFill>
          <a:ln w="19050">
            <a:solidFill>
              <a:srgbClr val="C33736"/>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1804035" y="4089400"/>
            <a:ext cx="1979930" cy="1014730"/>
          </a:xfrm>
          <a:prstGeom prst="rect">
            <a:avLst/>
          </a:prstGeom>
          <a:noFill/>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1500"/>
                            </p:stCondLst>
                            <p:childTnLst>
                              <p:par>
                                <p:cTn id="18" presetID="10" presetClass="entr" presetSubtype="0" fill="hold" grpId="1"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3000"/>
                            </p:stCondLst>
                            <p:childTnLst>
                              <p:par>
                                <p:cTn id="30" presetID="10" presetClass="entr" presetSubtype="0" fill="hold" grpId="1"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3500"/>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4500"/>
                            </p:stCondLst>
                            <p:childTnLst>
                              <p:par>
                                <p:cTn id="42" presetID="10" presetClass="entr" presetSubtype="0" fill="hold" grpId="1"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5000"/>
                            </p:stCondLst>
                            <p:childTnLst>
                              <p:par>
                                <p:cTn id="46" presetID="22" presetClass="entr" presetSubtype="4"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par>
                          <p:cTn id="53" fill="hold">
                            <p:stCondLst>
                              <p:cond delay="6000"/>
                            </p:stCondLst>
                            <p:childTnLst>
                              <p:par>
                                <p:cTn id="54" presetID="10" presetClass="entr" presetSubtype="0" fill="hold" grpId="1"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2" grpId="0"/>
      <p:bldP spid="12" grpId="1"/>
      <p:bldP spid="13" grpId="0" bldLvl="0" animBg="1"/>
      <p:bldP spid="22" grpId="0" bldLvl="0" animBg="1"/>
      <p:bldP spid="27" grpId="0"/>
      <p:bldP spid="27" grpId="1"/>
      <p:bldP spid="28" grpId="0"/>
      <p:bldP spid="28" grpId="1"/>
      <p:bldP spid="30" grpId="0" bldLvl="0" animBg="1"/>
      <p:bldP spid="32" grpId="0"/>
      <p:bldP spid="3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职 场 应 用</a:t>
            </a:r>
            <a:endParaRPr lang="zh-CN" altLang="en-US" b="1">
              <a:latin typeface="微软雅黑" panose="020B0503020204020204" charset="-122"/>
              <a:ea typeface="微软雅黑" panose="020B0503020204020204" charset="-122"/>
            </a:endParaRPr>
          </a:p>
        </p:txBody>
      </p:sp>
      <p:sp>
        <p:nvSpPr>
          <p:cNvPr id="31765" name="Rectangle 21"/>
          <p:cNvSpPr>
            <a:spLocks noChangeArrowheads="1"/>
          </p:cNvSpPr>
          <p:nvPr/>
        </p:nvSpPr>
        <p:spPr bwMode="auto">
          <a:xfrm>
            <a:off x="1449705" y="1997971"/>
            <a:ext cx="2460625" cy="2644003"/>
          </a:xfrm>
          <a:prstGeom prst="rect">
            <a:avLst/>
          </a:prstGeom>
          <a:solidFill>
            <a:srgbClr val="C33736"/>
          </a:solidFill>
          <a:ln>
            <a:noFill/>
          </a:ln>
        </p:spPr>
        <p:txBody>
          <a:bodyPr/>
          <a:lstStyle/>
          <a:p>
            <a:endParaRPr lang="zh-CN" altLang="en-US">
              <a:solidFill>
                <a:prstClr val="black"/>
              </a:solidFill>
            </a:endParaRPr>
          </a:p>
        </p:txBody>
      </p:sp>
      <p:sp>
        <p:nvSpPr>
          <p:cNvPr id="31766" name="Rectangle 22" descr="psb"/>
          <p:cNvSpPr>
            <a:spLocks noChangeArrowheads="1"/>
          </p:cNvSpPr>
          <p:nvPr/>
        </p:nvSpPr>
        <p:spPr bwMode="auto">
          <a:xfrm>
            <a:off x="3910331" y="1997971"/>
            <a:ext cx="2532063" cy="2644003"/>
          </a:xfrm>
          <a:prstGeom prst="rect">
            <a:avLst/>
          </a:prstGeom>
          <a:blipFill dpi="0" rotWithShape="1">
            <a:blip r:embed="rId1" cstate="screen">
              <a:grayscl/>
            </a:blip>
            <a:srcRect/>
            <a:stretch>
              <a:fillRect l="-27486" r="-27486"/>
            </a:stretch>
          </a:blipFill>
          <a:ln>
            <a:noFill/>
          </a:ln>
        </p:spPr>
        <p:txBody>
          <a:bodyPr/>
          <a:lstStyle/>
          <a:p>
            <a:endParaRPr lang="zh-CN" altLang="en-US">
              <a:solidFill>
                <a:prstClr val="black"/>
              </a:solidFill>
            </a:endParaRPr>
          </a:p>
        </p:txBody>
      </p:sp>
      <p:sp>
        <p:nvSpPr>
          <p:cNvPr id="31767" name="Rectangle 23"/>
          <p:cNvSpPr>
            <a:spLocks noChangeArrowheads="1"/>
          </p:cNvSpPr>
          <p:nvPr/>
        </p:nvSpPr>
        <p:spPr bwMode="auto">
          <a:xfrm>
            <a:off x="8554085" y="1997710"/>
            <a:ext cx="2160905" cy="2644140"/>
          </a:xfrm>
          <a:prstGeom prst="rect">
            <a:avLst/>
          </a:prstGeom>
          <a:solidFill>
            <a:srgbClr val="C33736"/>
          </a:solidFill>
          <a:ln>
            <a:noFill/>
          </a:ln>
        </p:spPr>
        <p:txBody>
          <a:bodyPr/>
          <a:lstStyle/>
          <a:p>
            <a:endParaRPr lang="zh-CN" altLang="en-US">
              <a:solidFill>
                <a:prstClr val="black"/>
              </a:solidFill>
            </a:endParaRPr>
          </a:p>
        </p:txBody>
      </p:sp>
      <p:sp>
        <p:nvSpPr>
          <p:cNvPr id="31768" name="Rectangle 24"/>
          <p:cNvSpPr>
            <a:spLocks noChangeArrowheads="1"/>
          </p:cNvSpPr>
          <p:nvPr/>
        </p:nvSpPr>
        <p:spPr bwMode="auto">
          <a:xfrm>
            <a:off x="6442394" y="1997971"/>
            <a:ext cx="2111375" cy="3517004"/>
          </a:xfrm>
          <a:prstGeom prst="rect">
            <a:avLst/>
          </a:prstGeom>
          <a:solidFill>
            <a:srgbClr val="C33736"/>
          </a:solidFill>
          <a:ln>
            <a:noFill/>
          </a:ln>
        </p:spPr>
        <p:txBody>
          <a:bodyPr/>
          <a:lstStyle/>
          <a:p>
            <a:endParaRPr lang="zh-CN" altLang="en-US">
              <a:solidFill>
                <a:prstClr val="black"/>
              </a:solidFill>
            </a:endParaRPr>
          </a:p>
        </p:txBody>
      </p:sp>
      <p:sp>
        <p:nvSpPr>
          <p:cNvPr id="31771" name="Rectangle 27"/>
          <p:cNvSpPr>
            <a:spLocks noChangeArrowheads="1"/>
          </p:cNvSpPr>
          <p:nvPr/>
        </p:nvSpPr>
        <p:spPr bwMode="auto">
          <a:xfrm>
            <a:off x="6544599" y="3591074"/>
            <a:ext cx="1908868" cy="124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sz="1000">
                <a:solidFill>
                  <a:schemeClr val="bg1"/>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bg1"/>
              </a:solidFill>
              <a:latin typeface="Lora" panose="02000503000000020004" charset="0"/>
              <a:ea typeface="华文细黑" panose="02010600040101010101" charset="-122"/>
              <a:sym typeface="+mn-ea"/>
            </a:endParaRPr>
          </a:p>
        </p:txBody>
      </p:sp>
      <p:sp>
        <p:nvSpPr>
          <p:cNvPr id="31772" name="Rectangle 28"/>
          <p:cNvSpPr>
            <a:spLocks noChangeArrowheads="1"/>
          </p:cNvSpPr>
          <p:nvPr/>
        </p:nvSpPr>
        <p:spPr bwMode="auto">
          <a:xfrm>
            <a:off x="6632575" y="3257550"/>
            <a:ext cx="165798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zh-CN" sz="1400" b="1" dirty="0">
                <a:solidFill>
                  <a:schemeClr val="bg1"/>
                </a:solidFill>
                <a:latin typeface="微软雅黑" panose="020B0503020204020204" charset="-122"/>
                <a:ea typeface="微软雅黑" panose="020B0503020204020204" charset="-122"/>
              </a:rPr>
              <a:t>单击此处输入标题</a:t>
            </a:r>
            <a:endParaRPr lang="zh-CN" altLang="zh-CN" sz="1400" b="1" dirty="0">
              <a:solidFill>
                <a:schemeClr val="bg1"/>
              </a:solidFill>
              <a:latin typeface="微软雅黑" panose="020B0503020204020204" charset="-122"/>
              <a:ea typeface="微软雅黑" panose="020B0503020204020204" charset="-122"/>
            </a:endParaRPr>
          </a:p>
        </p:txBody>
      </p:sp>
      <p:sp>
        <p:nvSpPr>
          <p:cNvPr id="46" name="Text Box 15"/>
          <p:cNvSpPr txBox="1">
            <a:spLocks noChangeArrowheads="1"/>
          </p:cNvSpPr>
          <p:nvPr/>
        </p:nvSpPr>
        <p:spPr bwMode="auto">
          <a:xfrm>
            <a:off x="1590533" y="2173640"/>
            <a:ext cx="559769" cy="144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800" dirty="0" smtClean="0">
                <a:solidFill>
                  <a:schemeClr val="bg1"/>
                </a:solidFill>
                <a:latin typeface="Arial" panose="020B0604020202020204" pitchFamily="34" charset="0"/>
                <a:cs typeface="Arial" panose="020B0604020202020204" pitchFamily="34" charset="0"/>
              </a:rPr>
              <a:t>“</a:t>
            </a:r>
            <a:endParaRPr lang="en-US" altLang="zh-CN" sz="8800" dirty="0" smtClean="0">
              <a:solidFill>
                <a:schemeClr val="bg1"/>
              </a:solidFill>
              <a:latin typeface="Arial" panose="020B0604020202020204" pitchFamily="34" charset="0"/>
              <a:cs typeface="Arial" panose="020B0604020202020204" pitchFamily="34" charset="0"/>
            </a:endParaRPr>
          </a:p>
        </p:txBody>
      </p:sp>
      <p:sp>
        <p:nvSpPr>
          <p:cNvPr id="31770" name="Rectangle 26"/>
          <p:cNvSpPr>
            <a:spLocks noChangeArrowheads="1"/>
          </p:cNvSpPr>
          <p:nvPr/>
        </p:nvSpPr>
        <p:spPr bwMode="auto">
          <a:xfrm>
            <a:off x="1959610" y="2849245"/>
            <a:ext cx="1771015" cy="124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1000">
                <a:solidFill>
                  <a:schemeClr val="bg1"/>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bg1"/>
              </a:solidFill>
              <a:latin typeface="Lora" panose="02000503000000020004" charset="0"/>
              <a:ea typeface="华文细黑" panose="02010600040101010101" charset="-122"/>
              <a:sym typeface="+mn-ea"/>
            </a:endParaRPr>
          </a:p>
        </p:txBody>
      </p:sp>
      <p:grpSp>
        <p:nvGrpSpPr>
          <p:cNvPr id="6" name="组合 5"/>
          <p:cNvGrpSpPr/>
          <p:nvPr/>
        </p:nvGrpSpPr>
        <p:grpSpPr>
          <a:xfrm>
            <a:off x="7113905" y="2326005"/>
            <a:ext cx="694690" cy="694690"/>
            <a:chOff x="11203" y="3663"/>
            <a:chExt cx="1094" cy="1094"/>
          </a:xfrm>
        </p:grpSpPr>
        <p:sp>
          <p:nvSpPr>
            <p:cNvPr id="31776" name="Oval 32"/>
            <p:cNvSpPr>
              <a:spLocks noChangeArrowheads="1"/>
            </p:cNvSpPr>
            <p:nvPr/>
          </p:nvSpPr>
          <p:spPr bwMode="auto">
            <a:xfrm>
              <a:off x="11203" y="3663"/>
              <a:ext cx="1095" cy="1095"/>
            </a:xfrm>
            <a:prstGeom prst="ellipse">
              <a:avLst/>
            </a:prstGeom>
            <a:noFill/>
            <a:ln w="6350" cmpd="sng">
              <a:solidFill>
                <a:srgbClr val="F8F8F8"/>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7" name="Freeform 109"/>
            <p:cNvSpPr>
              <a:spLocks noChangeArrowheads="1"/>
            </p:cNvSpPr>
            <p:nvPr/>
          </p:nvSpPr>
          <p:spPr bwMode="auto">
            <a:xfrm>
              <a:off x="11432" y="3892"/>
              <a:ext cx="636" cy="636"/>
            </a:xfrm>
            <a:custGeom>
              <a:avLst/>
              <a:gdLst>
                <a:gd name="T0" fmla="*/ 324 w 634"/>
                <a:gd name="T1" fmla="*/ 0 h 634"/>
                <a:gd name="T2" fmla="*/ 324 w 634"/>
                <a:gd name="T3" fmla="*/ 633 h 634"/>
                <a:gd name="T4" fmla="*/ 324 w 634"/>
                <a:gd name="T5" fmla="*/ 0 h 634"/>
                <a:gd name="T6" fmla="*/ 545 w 634"/>
                <a:gd name="T7" fmla="*/ 162 h 634"/>
                <a:gd name="T8" fmla="*/ 442 w 634"/>
                <a:gd name="T9" fmla="*/ 294 h 634"/>
                <a:gd name="T10" fmla="*/ 545 w 634"/>
                <a:gd name="T11" fmla="*/ 162 h 634"/>
                <a:gd name="T12" fmla="*/ 516 w 634"/>
                <a:gd name="T13" fmla="*/ 133 h 634"/>
                <a:gd name="T14" fmla="*/ 383 w 634"/>
                <a:gd name="T15" fmla="*/ 59 h 634"/>
                <a:gd name="T16" fmla="*/ 236 w 634"/>
                <a:gd name="T17" fmla="*/ 294 h 634"/>
                <a:gd name="T18" fmla="*/ 251 w 634"/>
                <a:gd name="T19" fmla="*/ 192 h 634"/>
                <a:gd name="T20" fmla="*/ 383 w 634"/>
                <a:gd name="T21" fmla="*/ 192 h 634"/>
                <a:gd name="T22" fmla="*/ 236 w 634"/>
                <a:gd name="T23" fmla="*/ 294 h 634"/>
                <a:gd name="T24" fmla="*/ 398 w 634"/>
                <a:gd name="T25" fmla="*/ 339 h 634"/>
                <a:gd name="T26" fmla="*/ 324 w 634"/>
                <a:gd name="T27" fmla="*/ 442 h 634"/>
                <a:gd name="T28" fmla="*/ 236 w 634"/>
                <a:gd name="T29" fmla="*/ 339 h 634"/>
                <a:gd name="T30" fmla="*/ 295 w 634"/>
                <a:gd name="T31" fmla="*/ 44 h 634"/>
                <a:gd name="T32" fmla="*/ 324 w 634"/>
                <a:gd name="T33" fmla="*/ 44 h 634"/>
                <a:gd name="T34" fmla="*/ 383 w 634"/>
                <a:gd name="T35" fmla="*/ 162 h 634"/>
                <a:gd name="T36" fmla="*/ 265 w 634"/>
                <a:gd name="T37" fmla="*/ 162 h 634"/>
                <a:gd name="T38" fmla="*/ 251 w 634"/>
                <a:gd name="T39" fmla="*/ 59 h 634"/>
                <a:gd name="T40" fmla="*/ 221 w 634"/>
                <a:gd name="T41" fmla="*/ 147 h 634"/>
                <a:gd name="T42" fmla="*/ 251 w 634"/>
                <a:gd name="T43" fmla="*/ 59 h 634"/>
                <a:gd name="T44" fmla="*/ 89 w 634"/>
                <a:gd name="T45" fmla="*/ 162 h 634"/>
                <a:gd name="T46" fmla="*/ 207 w 634"/>
                <a:gd name="T47" fmla="*/ 294 h 634"/>
                <a:gd name="T48" fmla="*/ 89 w 634"/>
                <a:gd name="T49" fmla="*/ 162 h 634"/>
                <a:gd name="T50" fmla="*/ 89 w 634"/>
                <a:gd name="T51" fmla="*/ 471 h 634"/>
                <a:gd name="T52" fmla="*/ 207 w 634"/>
                <a:gd name="T53" fmla="*/ 339 h 634"/>
                <a:gd name="T54" fmla="*/ 89 w 634"/>
                <a:gd name="T55" fmla="*/ 471 h 634"/>
                <a:gd name="T56" fmla="*/ 118 w 634"/>
                <a:gd name="T57" fmla="*/ 501 h 634"/>
                <a:gd name="T58" fmla="*/ 251 w 634"/>
                <a:gd name="T59" fmla="*/ 589 h 634"/>
                <a:gd name="T60" fmla="*/ 339 w 634"/>
                <a:gd name="T61" fmla="*/ 589 h 634"/>
                <a:gd name="T62" fmla="*/ 324 w 634"/>
                <a:gd name="T63" fmla="*/ 589 h 634"/>
                <a:gd name="T64" fmla="*/ 265 w 634"/>
                <a:gd name="T65" fmla="*/ 471 h 634"/>
                <a:gd name="T66" fmla="*/ 383 w 634"/>
                <a:gd name="T67" fmla="*/ 471 h 634"/>
                <a:gd name="T68" fmla="*/ 383 w 634"/>
                <a:gd name="T69" fmla="*/ 589 h 634"/>
                <a:gd name="T70" fmla="*/ 412 w 634"/>
                <a:gd name="T71" fmla="*/ 486 h 634"/>
                <a:gd name="T72" fmla="*/ 383 w 634"/>
                <a:gd name="T73" fmla="*/ 589 h 634"/>
                <a:gd name="T74" fmla="*/ 545 w 634"/>
                <a:gd name="T75" fmla="*/ 471 h 634"/>
                <a:gd name="T76" fmla="*/ 442 w 634"/>
                <a:gd name="T77" fmla="*/ 339 h 634"/>
                <a:gd name="T78" fmla="*/ 545 w 634"/>
                <a:gd name="T79"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p:spPr>
          <p:txBody>
            <a:bodyPr wrap="none" anchor="ctr"/>
            <a:lstStyle/>
            <a:p>
              <a:pPr>
                <a:defRPr/>
              </a:pPr>
              <a:endParaRPr lang="en-US" dirty="0">
                <a:latin typeface="Lato Light" panose="020F0502020204030203"/>
                <a:ea typeface="+mn-ea"/>
                <a:cs typeface="+mn-cs"/>
              </a:endParaRPr>
            </a:p>
          </p:txBody>
        </p:sp>
      </p:grpSp>
      <p:sp>
        <p:nvSpPr>
          <p:cNvPr id="3" name="Text Box 15"/>
          <p:cNvSpPr txBox="1">
            <a:spLocks noChangeArrowheads="1"/>
          </p:cNvSpPr>
          <p:nvPr/>
        </p:nvSpPr>
        <p:spPr bwMode="auto">
          <a:xfrm>
            <a:off x="10039208" y="2173640"/>
            <a:ext cx="554990"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800" dirty="0" smtClean="0">
                <a:solidFill>
                  <a:schemeClr val="bg1"/>
                </a:solidFill>
                <a:latin typeface="Arial" panose="020B0604020202020204" pitchFamily="34" charset="0"/>
                <a:cs typeface="Arial" panose="020B0604020202020204" pitchFamily="34" charset="0"/>
              </a:rPr>
              <a:t>”</a:t>
            </a:r>
            <a:endParaRPr lang="en-US" altLang="zh-CN" sz="8800" dirty="0" smtClean="0">
              <a:solidFill>
                <a:schemeClr val="bg1"/>
              </a:solidFill>
              <a:latin typeface="Arial" panose="020B0604020202020204" pitchFamily="34" charset="0"/>
              <a:cs typeface="Arial" panose="020B0604020202020204" pitchFamily="34" charset="0"/>
            </a:endParaRPr>
          </a:p>
        </p:txBody>
      </p:sp>
      <p:sp>
        <p:nvSpPr>
          <p:cNvPr id="4" name="Rectangle 26"/>
          <p:cNvSpPr>
            <a:spLocks noChangeArrowheads="1"/>
          </p:cNvSpPr>
          <p:nvPr/>
        </p:nvSpPr>
        <p:spPr bwMode="auto">
          <a:xfrm>
            <a:off x="8482330" y="2849245"/>
            <a:ext cx="1757045" cy="124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000">
                <a:solidFill>
                  <a:schemeClr val="bg1"/>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bg1"/>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1765"/>
                                        </p:tgtEl>
                                        <p:attrNameLst>
                                          <p:attrName>style.visibility</p:attrName>
                                        </p:attrNameLst>
                                      </p:cBhvr>
                                      <p:to>
                                        <p:strVal val="visible"/>
                                      </p:to>
                                    </p:set>
                                    <p:anim calcmode="lin" valueType="num">
                                      <p:cBhvr>
                                        <p:cTn id="12" dur="500" fill="hold"/>
                                        <p:tgtEl>
                                          <p:spTgt spid="31765"/>
                                        </p:tgtEl>
                                        <p:attrNameLst>
                                          <p:attrName>ppt_w</p:attrName>
                                        </p:attrNameLst>
                                      </p:cBhvr>
                                      <p:tavLst>
                                        <p:tav tm="0">
                                          <p:val>
                                            <p:fltVal val="0"/>
                                          </p:val>
                                        </p:tav>
                                        <p:tav tm="100000">
                                          <p:val>
                                            <p:strVal val="#ppt_w"/>
                                          </p:val>
                                        </p:tav>
                                      </p:tavLst>
                                    </p:anim>
                                    <p:anim calcmode="lin" valueType="num">
                                      <p:cBhvr>
                                        <p:cTn id="13" dur="500" fill="hold"/>
                                        <p:tgtEl>
                                          <p:spTgt spid="31765"/>
                                        </p:tgtEl>
                                        <p:attrNameLst>
                                          <p:attrName>ppt_h</p:attrName>
                                        </p:attrNameLst>
                                      </p:cBhvr>
                                      <p:tavLst>
                                        <p:tav tm="0">
                                          <p:val>
                                            <p:fltVal val="0"/>
                                          </p:val>
                                        </p:tav>
                                        <p:tav tm="100000">
                                          <p:val>
                                            <p:strVal val="#ppt_h"/>
                                          </p:val>
                                        </p:tav>
                                      </p:tavLst>
                                    </p:anim>
                                    <p:animEffect transition="in" filter="fade">
                                      <p:cBhvr>
                                        <p:cTn id="14" dur="500"/>
                                        <p:tgtEl>
                                          <p:spTgt spid="3176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31770"/>
                                        </p:tgtEl>
                                        <p:attrNameLst>
                                          <p:attrName>style.visibility</p:attrName>
                                        </p:attrNameLst>
                                      </p:cBhvr>
                                      <p:to>
                                        <p:strVal val="visible"/>
                                      </p:to>
                                    </p:set>
                                    <p:animEffect transition="in" filter="fade">
                                      <p:cBhvr>
                                        <p:cTn id="24" dur="500"/>
                                        <p:tgtEl>
                                          <p:spTgt spid="31770"/>
                                        </p:tgtEl>
                                      </p:cBhvr>
                                    </p:animEffect>
                                    <p:anim calcmode="lin" valueType="num">
                                      <p:cBhvr>
                                        <p:cTn id="25" dur="500" fill="hold"/>
                                        <p:tgtEl>
                                          <p:spTgt spid="31770"/>
                                        </p:tgtEl>
                                        <p:attrNameLst>
                                          <p:attrName>ppt_x</p:attrName>
                                        </p:attrNameLst>
                                      </p:cBhvr>
                                      <p:tavLst>
                                        <p:tav tm="0">
                                          <p:val>
                                            <p:strVal val="#ppt_x"/>
                                          </p:val>
                                        </p:tav>
                                        <p:tav tm="100000">
                                          <p:val>
                                            <p:strVal val="#ppt_x"/>
                                          </p:val>
                                        </p:tav>
                                      </p:tavLst>
                                    </p:anim>
                                    <p:anim calcmode="lin" valueType="num">
                                      <p:cBhvr>
                                        <p:cTn id="26" dur="500" fill="hold"/>
                                        <p:tgtEl>
                                          <p:spTgt spid="3177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0" presetClass="entr" presetSubtype="0" fill="hold" grpId="1" nodeType="afterEffect">
                                  <p:stCondLst>
                                    <p:cond delay="0"/>
                                  </p:stCondLst>
                                  <p:childTnLst>
                                    <p:set>
                                      <p:cBhvr>
                                        <p:cTn id="29" dur="1" fill="hold">
                                          <p:stCondLst>
                                            <p:cond delay="0"/>
                                          </p:stCondLst>
                                        </p:cTn>
                                        <p:tgtEl>
                                          <p:spTgt spid="31766"/>
                                        </p:tgtEl>
                                        <p:attrNameLst>
                                          <p:attrName>style.visibility</p:attrName>
                                        </p:attrNameLst>
                                      </p:cBhvr>
                                      <p:to>
                                        <p:strVal val="visible"/>
                                      </p:to>
                                    </p:set>
                                    <p:animEffect transition="in" filter="wedge">
                                      <p:cBhvr>
                                        <p:cTn id="30" dur="500"/>
                                        <p:tgtEl>
                                          <p:spTgt spid="31766"/>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31768"/>
                                        </p:tgtEl>
                                        <p:attrNameLst>
                                          <p:attrName>style.visibility</p:attrName>
                                        </p:attrNameLst>
                                      </p:cBhvr>
                                      <p:to>
                                        <p:strVal val="visible"/>
                                      </p:to>
                                    </p:set>
                                    <p:animEffect transition="in" filter="fade">
                                      <p:cBhvr>
                                        <p:cTn id="34" dur="500"/>
                                        <p:tgtEl>
                                          <p:spTgt spid="31768"/>
                                        </p:tgtEl>
                                      </p:cBhvr>
                                    </p:animEffect>
                                    <p:anim calcmode="lin" valueType="num">
                                      <p:cBhvr>
                                        <p:cTn id="35" dur="500" fill="hold"/>
                                        <p:tgtEl>
                                          <p:spTgt spid="31768"/>
                                        </p:tgtEl>
                                        <p:attrNameLst>
                                          <p:attrName>ppt_x</p:attrName>
                                        </p:attrNameLst>
                                      </p:cBhvr>
                                      <p:tavLst>
                                        <p:tav tm="0">
                                          <p:val>
                                            <p:strVal val="#ppt_x"/>
                                          </p:val>
                                        </p:tav>
                                        <p:tav tm="100000">
                                          <p:val>
                                            <p:strVal val="#ppt_x"/>
                                          </p:val>
                                        </p:tav>
                                      </p:tavLst>
                                    </p:anim>
                                    <p:anim calcmode="lin" valueType="num">
                                      <p:cBhvr>
                                        <p:cTn id="36" dur="500" fill="hold"/>
                                        <p:tgtEl>
                                          <p:spTgt spid="31768"/>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par>
                          <p:cTn id="43" fill="hold">
                            <p:stCondLst>
                              <p:cond delay="3500"/>
                            </p:stCondLst>
                            <p:childTnLst>
                              <p:par>
                                <p:cTn id="44" presetID="12" presetClass="entr" presetSubtype="4" fill="hold" grpId="0" nodeType="afterEffect">
                                  <p:stCondLst>
                                    <p:cond delay="0"/>
                                  </p:stCondLst>
                                  <p:childTnLst>
                                    <p:set>
                                      <p:cBhvr>
                                        <p:cTn id="45" dur="1" fill="hold">
                                          <p:stCondLst>
                                            <p:cond delay="0"/>
                                          </p:stCondLst>
                                        </p:cTn>
                                        <p:tgtEl>
                                          <p:spTgt spid="31772"/>
                                        </p:tgtEl>
                                        <p:attrNameLst>
                                          <p:attrName>style.visibility</p:attrName>
                                        </p:attrNameLst>
                                      </p:cBhvr>
                                      <p:to>
                                        <p:strVal val="visible"/>
                                      </p:to>
                                    </p:set>
                                    <p:anim calcmode="lin" valueType="num">
                                      <p:cBhvr additive="base">
                                        <p:cTn id="46" dur="500"/>
                                        <p:tgtEl>
                                          <p:spTgt spid="31772"/>
                                        </p:tgtEl>
                                        <p:attrNameLst>
                                          <p:attrName>ppt_y</p:attrName>
                                        </p:attrNameLst>
                                      </p:cBhvr>
                                      <p:tavLst>
                                        <p:tav tm="0">
                                          <p:val>
                                            <p:strVal val="#ppt_y+#ppt_h*1.125000"/>
                                          </p:val>
                                        </p:tav>
                                        <p:tav tm="100000">
                                          <p:val>
                                            <p:strVal val="#ppt_y"/>
                                          </p:val>
                                        </p:tav>
                                      </p:tavLst>
                                    </p:anim>
                                    <p:animEffect transition="in" filter="wipe(up)">
                                      <p:cBhvr>
                                        <p:cTn id="47" dur="500"/>
                                        <p:tgtEl>
                                          <p:spTgt spid="31772"/>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31771"/>
                                        </p:tgtEl>
                                        <p:attrNameLst>
                                          <p:attrName>style.visibility</p:attrName>
                                        </p:attrNameLst>
                                      </p:cBhvr>
                                      <p:to>
                                        <p:strVal val="visible"/>
                                      </p:to>
                                    </p:set>
                                    <p:anim calcmode="lin" valueType="num">
                                      <p:cBhvr additive="base">
                                        <p:cTn id="50" dur="500"/>
                                        <p:tgtEl>
                                          <p:spTgt spid="31771"/>
                                        </p:tgtEl>
                                        <p:attrNameLst>
                                          <p:attrName>ppt_y</p:attrName>
                                        </p:attrNameLst>
                                      </p:cBhvr>
                                      <p:tavLst>
                                        <p:tav tm="0">
                                          <p:val>
                                            <p:strVal val="#ppt_y+#ppt_h*1.125000"/>
                                          </p:val>
                                        </p:tav>
                                        <p:tav tm="100000">
                                          <p:val>
                                            <p:strVal val="#ppt_y"/>
                                          </p:val>
                                        </p:tav>
                                      </p:tavLst>
                                    </p:anim>
                                    <p:animEffect transition="in" filter="wipe(up)">
                                      <p:cBhvr>
                                        <p:cTn id="51" dur="500"/>
                                        <p:tgtEl>
                                          <p:spTgt spid="3177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31767"/>
                                        </p:tgtEl>
                                        <p:attrNameLst>
                                          <p:attrName>style.visibility</p:attrName>
                                        </p:attrNameLst>
                                      </p:cBhvr>
                                      <p:to>
                                        <p:strVal val="visible"/>
                                      </p:to>
                                    </p:set>
                                    <p:anim calcmode="lin" valueType="num">
                                      <p:cBhvr>
                                        <p:cTn id="55" dur="500" fill="hold"/>
                                        <p:tgtEl>
                                          <p:spTgt spid="31767"/>
                                        </p:tgtEl>
                                        <p:attrNameLst>
                                          <p:attrName>ppt_w</p:attrName>
                                        </p:attrNameLst>
                                      </p:cBhvr>
                                      <p:tavLst>
                                        <p:tav tm="0">
                                          <p:val>
                                            <p:fltVal val="0"/>
                                          </p:val>
                                        </p:tav>
                                        <p:tav tm="100000">
                                          <p:val>
                                            <p:strVal val="#ppt_w"/>
                                          </p:val>
                                        </p:tav>
                                      </p:tavLst>
                                    </p:anim>
                                    <p:anim calcmode="lin" valueType="num">
                                      <p:cBhvr>
                                        <p:cTn id="56" dur="500" fill="hold"/>
                                        <p:tgtEl>
                                          <p:spTgt spid="31767"/>
                                        </p:tgtEl>
                                        <p:attrNameLst>
                                          <p:attrName>ppt_h</p:attrName>
                                        </p:attrNameLst>
                                      </p:cBhvr>
                                      <p:tavLst>
                                        <p:tav tm="0">
                                          <p:val>
                                            <p:fltVal val="0"/>
                                          </p:val>
                                        </p:tav>
                                        <p:tav tm="100000">
                                          <p:val>
                                            <p:strVal val="#ppt_h"/>
                                          </p:val>
                                        </p:tav>
                                      </p:tavLst>
                                    </p:anim>
                                    <p:animEffect transition="in" filter="fade">
                                      <p:cBhvr>
                                        <p:cTn id="57" dur="500"/>
                                        <p:tgtEl>
                                          <p:spTgt spid="31767"/>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anim calcmode="lin" valueType="num">
                                      <p:cBhvr>
                                        <p:cTn id="62" dur="500" fill="hold"/>
                                        <p:tgtEl>
                                          <p:spTgt spid="4"/>
                                        </p:tgtEl>
                                        <p:attrNameLst>
                                          <p:attrName>ppt_x</p:attrName>
                                        </p:attrNameLst>
                                      </p:cBhvr>
                                      <p:tavLst>
                                        <p:tav tm="0">
                                          <p:val>
                                            <p:strVal val="#ppt_x"/>
                                          </p:val>
                                        </p:tav>
                                        <p:tav tm="100000">
                                          <p:val>
                                            <p:strVal val="#ppt_x"/>
                                          </p:val>
                                        </p:tav>
                                      </p:tavLst>
                                    </p:anim>
                                    <p:anim calcmode="lin" valueType="num">
                                      <p:cBhvr>
                                        <p:cTn id="63" dur="500" fill="hold"/>
                                        <p:tgtEl>
                                          <p:spTgt spid="4"/>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1765" grpId="0" bldLvl="0" animBg="1"/>
      <p:bldP spid="31766" grpId="0" animBg="1"/>
      <p:bldP spid="31766" grpId="1" bldLvl="0" animBg="1"/>
      <p:bldP spid="31767" grpId="0" bldLvl="0" animBg="1"/>
      <p:bldP spid="31768" grpId="0" bldLvl="0" animBg="1"/>
      <p:bldP spid="31771" grpId="0" bldLvl="0" animBg="1"/>
      <p:bldP spid="31772" grpId="0"/>
      <p:bldP spid="46" grpId="0" bldLvl="0" animBg="1"/>
      <p:bldP spid="31770" grpId="0" bldLvl="0" animBg="1"/>
      <p:bldP spid="3" grpId="0" bldLvl="0" animBg="1"/>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5" y="1243965"/>
            <a:ext cx="624205" cy="433197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600" y="5575935"/>
            <a:ext cx="551815" cy="55181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879600" y="1263015"/>
            <a:ext cx="3710305" cy="706755"/>
          </a:xfrm>
          <a:prstGeom prst="rect">
            <a:avLst/>
          </a:prstGeom>
          <a:noFill/>
        </p:spPr>
        <p:txBody>
          <a:bodyPr wrap="square" rtlCol="0">
            <a:spAutoFit/>
          </a:bodyPr>
          <a:lstStyle/>
          <a:p>
            <a:pPr algn="ctr"/>
            <a:r>
              <a:rPr lang="zh-CN" altLang="en-US" sz="4000">
                <a:solidFill>
                  <a:schemeClr val="tx1">
                    <a:lumMod val="85000"/>
                    <a:lumOff val="15000"/>
                  </a:schemeClr>
                </a:solidFill>
                <a:latin typeface="Arial" panose="020B0604020202020204" pitchFamily="34" charset="0"/>
                <a:ea typeface="方正清刻本悦宋简体" panose="02000000000000000000" charset="-122"/>
              </a:rPr>
              <a:t>卷积神经网络 </a:t>
            </a:r>
            <a:endParaRPr lang="en-US" altLang="zh-CN" sz="2400">
              <a:solidFill>
                <a:schemeClr val="tx1">
                  <a:lumMod val="85000"/>
                  <a:lumOff val="15000"/>
                </a:schemeClr>
              </a:solidFill>
              <a:latin typeface="Arial" panose="020B0604020202020204" pitchFamily="34" charset="0"/>
              <a:ea typeface="方正清刻本悦宋简体" panose="02000000000000000000" charset="-122"/>
            </a:endParaRPr>
          </a:p>
        </p:txBody>
      </p:sp>
      <p:sp>
        <p:nvSpPr>
          <p:cNvPr id="4" name="矩形 3"/>
          <p:cNvSpPr/>
          <p:nvPr/>
        </p:nvSpPr>
        <p:spPr>
          <a:xfrm>
            <a:off x="11631930" y="1263015"/>
            <a:ext cx="567055" cy="40322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30710" y="2255520"/>
            <a:ext cx="181610" cy="33394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18300" y="2197100"/>
            <a:ext cx="721995" cy="645160"/>
          </a:xfrm>
          <a:prstGeom prst="rect">
            <a:avLst/>
          </a:prstGeom>
          <a:noFill/>
        </p:spPr>
        <p:txBody>
          <a:bodyPr wrap="square" rtlCol="0">
            <a:spAutoFit/>
          </a:bodyPr>
          <a:lstStyle/>
          <a:p>
            <a:pPr algn="l"/>
            <a:r>
              <a:rPr lang="en-US" altLang="zh-CN" sz="3600">
                <a:solidFill>
                  <a:schemeClr val="tx1">
                    <a:lumMod val="85000"/>
                    <a:lumOff val="15000"/>
                  </a:schemeClr>
                </a:solidFill>
                <a:latin typeface="Arial" panose="020B0604020202020204" pitchFamily="34" charset="0"/>
              </a:rPr>
              <a:t>01</a:t>
            </a:r>
            <a:endParaRPr lang="en-US" altLang="zh-CN" sz="3600">
              <a:solidFill>
                <a:schemeClr val="tx1">
                  <a:lumMod val="85000"/>
                  <a:lumOff val="15000"/>
                </a:schemeClr>
              </a:solidFill>
              <a:latin typeface="Arial" panose="020B0604020202020204" pitchFamily="34" charset="0"/>
            </a:endParaRPr>
          </a:p>
        </p:txBody>
      </p:sp>
      <p:sp>
        <p:nvSpPr>
          <p:cNvPr id="10" name="文本框 9"/>
          <p:cNvSpPr txBox="1"/>
          <p:nvPr/>
        </p:nvSpPr>
        <p:spPr>
          <a:xfrm>
            <a:off x="7484745" y="2326005"/>
            <a:ext cx="3721100" cy="368300"/>
          </a:xfrm>
          <a:prstGeom prst="rect">
            <a:avLst/>
          </a:prstGeom>
          <a:noFill/>
        </p:spPr>
        <p:txBody>
          <a:bodyPr wrap="square" rtlCol="0">
            <a:spAutoFit/>
          </a:bodyPr>
          <a:lstStyle/>
          <a:p>
            <a:pPr algn="l" fontAlgn="auto">
              <a:lnSpc>
                <a:spcPct val="100000"/>
              </a:lnSpc>
            </a:pPr>
            <a:r>
              <a:rPr lang="en-US" altLang="zh-CN" b="1">
                <a:solidFill>
                  <a:schemeClr val="tx1">
                    <a:lumMod val="85000"/>
                    <a:lumOff val="15000"/>
                  </a:schemeClr>
                </a:solidFill>
                <a:latin typeface="微软雅黑" panose="020B0503020204020204" charset="-122"/>
                <a:ea typeface="微软雅黑" panose="020B0503020204020204" charset="-122"/>
                <a:sym typeface="+mn-ea"/>
              </a:rPr>
              <a:t>Sample a batch of data</a:t>
            </a:r>
            <a:endParaRPr lang="en-US" altLang="zh-CN"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6699250" y="2901950"/>
            <a:ext cx="713740" cy="645160"/>
          </a:xfrm>
          <a:prstGeom prst="rect">
            <a:avLst/>
          </a:prstGeom>
          <a:noFill/>
        </p:spPr>
        <p:txBody>
          <a:bodyPr wrap="square" rtlCol="0">
            <a:spAutoFit/>
          </a:bodyPr>
          <a:lstStyle/>
          <a:p>
            <a:pPr algn="l"/>
            <a:r>
              <a:rPr lang="en-US" altLang="zh-CN" sz="3600">
                <a:solidFill>
                  <a:schemeClr val="tx1">
                    <a:lumMod val="85000"/>
                    <a:lumOff val="15000"/>
                  </a:schemeClr>
                </a:solidFill>
                <a:latin typeface="Arial" panose="020B0604020202020204" pitchFamily="34" charset="0"/>
              </a:rPr>
              <a:t>02</a:t>
            </a:r>
            <a:endParaRPr lang="en-US" altLang="zh-CN" sz="3600">
              <a:solidFill>
                <a:schemeClr val="tx1">
                  <a:lumMod val="85000"/>
                  <a:lumOff val="15000"/>
                </a:schemeClr>
              </a:solidFill>
              <a:latin typeface="Arial" panose="020B0604020202020204" pitchFamily="34" charset="0"/>
            </a:endParaRPr>
          </a:p>
        </p:txBody>
      </p:sp>
      <p:sp>
        <p:nvSpPr>
          <p:cNvPr id="13" name="文本框 12"/>
          <p:cNvSpPr txBox="1"/>
          <p:nvPr/>
        </p:nvSpPr>
        <p:spPr>
          <a:xfrm>
            <a:off x="6681470" y="3660775"/>
            <a:ext cx="731520" cy="645160"/>
          </a:xfrm>
          <a:prstGeom prst="rect">
            <a:avLst/>
          </a:prstGeom>
          <a:noFill/>
        </p:spPr>
        <p:txBody>
          <a:bodyPr wrap="square" rtlCol="0">
            <a:spAutoFit/>
          </a:bodyPr>
          <a:lstStyle/>
          <a:p>
            <a:pPr algn="l"/>
            <a:r>
              <a:rPr lang="en-US" altLang="zh-CN" sz="3600">
                <a:solidFill>
                  <a:schemeClr val="tx1">
                    <a:lumMod val="85000"/>
                    <a:lumOff val="15000"/>
                  </a:schemeClr>
                </a:solidFill>
                <a:latin typeface="Arial" panose="020B0604020202020204" pitchFamily="34" charset="0"/>
              </a:rPr>
              <a:t>03</a:t>
            </a:r>
            <a:endParaRPr lang="en-US" altLang="zh-CN" sz="3600">
              <a:solidFill>
                <a:schemeClr val="tx1">
                  <a:lumMod val="85000"/>
                  <a:lumOff val="15000"/>
                </a:schemeClr>
              </a:solidFill>
              <a:latin typeface="Arial" panose="020B0604020202020204" pitchFamily="34" charset="0"/>
            </a:endParaRPr>
          </a:p>
        </p:txBody>
      </p:sp>
      <p:sp>
        <p:nvSpPr>
          <p:cNvPr id="16" name="文本框 15"/>
          <p:cNvSpPr txBox="1"/>
          <p:nvPr/>
        </p:nvSpPr>
        <p:spPr>
          <a:xfrm>
            <a:off x="6661150" y="4505960"/>
            <a:ext cx="730250" cy="645160"/>
          </a:xfrm>
          <a:prstGeom prst="rect">
            <a:avLst/>
          </a:prstGeom>
          <a:noFill/>
        </p:spPr>
        <p:txBody>
          <a:bodyPr wrap="square" rtlCol="0">
            <a:spAutoFit/>
          </a:bodyPr>
          <a:lstStyle/>
          <a:p>
            <a:pPr algn="l"/>
            <a:r>
              <a:rPr lang="en-US" altLang="zh-CN" sz="3600">
                <a:solidFill>
                  <a:schemeClr val="tx1">
                    <a:lumMod val="85000"/>
                    <a:lumOff val="15000"/>
                  </a:schemeClr>
                </a:solidFill>
                <a:latin typeface="Arial" panose="020B0604020202020204" pitchFamily="34" charset="0"/>
              </a:rPr>
              <a:t>04</a:t>
            </a:r>
            <a:endParaRPr lang="en-US" altLang="zh-CN" sz="3600">
              <a:solidFill>
                <a:schemeClr val="tx1">
                  <a:lumMod val="85000"/>
                  <a:lumOff val="15000"/>
                </a:schemeClr>
              </a:solidFill>
              <a:latin typeface="Arial" panose="020B0604020202020204" pitchFamily="34" charset="0"/>
            </a:endParaRPr>
          </a:p>
        </p:txBody>
      </p:sp>
      <p:pic>
        <p:nvPicPr>
          <p:cNvPr id="17" name="图片 16"/>
          <p:cNvPicPr>
            <a:picLocks noChangeAspect="1"/>
          </p:cNvPicPr>
          <p:nvPr/>
        </p:nvPicPr>
        <p:blipFill>
          <a:blip r:embed="rId1"/>
          <a:stretch>
            <a:fillRect/>
          </a:stretch>
        </p:blipFill>
        <p:spPr>
          <a:xfrm>
            <a:off x="723265" y="2197100"/>
            <a:ext cx="5768340" cy="2954020"/>
          </a:xfrm>
          <a:prstGeom prst="rect">
            <a:avLst/>
          </a:prstGeom>
        </p:spPr>
      </p:pic>
      <p:sp>
        <p:nvSpPr>
          <p:cNvPr id="18" name="文本框 17"/>
          <p:cNvSpPr txBox="1"/>
          <p:nvPr/>
        </p:nvSpPr>
        <p:spPr>
          <a:xfrm>
            <a:off x="7484745" y="2915920"/>
            <a:ext cx="3721100" cy="645160"/>
          </a:xfrm>
          <a:prstGeom prst="rect">
            <a:avLst/>
          </a:prstGeom>
          <a:noFill/>
        </p:spPr>
        <p:txBody>
          <a:bodyPr wrap="square" rtlCol="0">
            <a:spAutoFit/>
          </a:bodyPr>
          <a:p>
            <a:pPr algn="l" fontAlgn="auto">
              <a:lnSpc>
                <a:spcPct val="100000"/>
              </a:lnSpc>
            </a:pPr>
            <a:r>
              <a:rPr lang="en-US" altLang="zh-CN" b="1">
                <a:solidFill>
                  <a:schemeClr val="tx1">
                    <a:lumMod val="85000"/>
                    <a:lumOff val="15000"/>
                  </a:schemeClr>
                </a:solidFill>
                <a:latin typeface="微软雅黑" panose="020B0503020204020204" charset="-122"/>
                <a:ea typeface="微软雅黑" panose="020B0503020204020204" charset="-122"/>
                <a:sym typeface="+mn-ea"/>
              </a:rPr>
              <a:t>Forward prop it through the graph</a:t>
            </a:r>
            <a:r>
              <a:rPr lang="zh-CN" altLang="en-US" b="1">
                <a:solidFill>
                  <a:schemeClr val="tx1">
                    <a:lumMod val="85000"/>
                    <a:lumOff val="15000"/>
                  </a:schemeClr>
                </a:solidFill>
                <a:latin typeface="微软雅黑" panose="020B0503020204020204" charset="-122"/>
                <a:ea typeface="微软雅黑" panose="020B0503020204020204" charset="-122"/>
                <a:sym typeface="+mn-ea"/>
              </a:rPr>
              <a:t>， </a:t>
            </a:r>
            <a:r>
              <a:rPr lang="en-US" altLang="zh-CN" b="1">
                <a:solidFill>
                  <a:schemeClr val="tx1">
                    <a:lumMod val="85000"/>
                    <a:lumOff val="15000"/>
                  </a:schemeClr>
                </a:solidFill>
                <a:latin typeface="微软雅黑" panose="020B0503020204020204" charset="-122"/>
                <a:ea typeface="微软雅黑" panose="020B0503020204020204" charset="-122"/>
                <a:sym typeface="+mn-ea"/>
              </a:rPr>
              <a:t>get loss</a:t>
            </a:r>
            <a:endParaRPr lang="zh-CN" altLang="en-US"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9" name="文本框 18"/>
          <p:cNvSpPr txBox="1"/>
          <p:nvPr/>
        </p:nvSpPr>
        <p:spPr>
          <a:xfrm>
            <a:off x="7484745" y="3769360"/>
            <a:ext cx="3721100" cy="645160"/>
          </a:xfrm>
          <a:prstGeom prst="rect">
            <a:avLst/>
          </a:prstGeom>
          <a:noFill/>
        </p:spPr>
        <p:txBody>
          <a:bodyPr wrap="square" rtlCol="0">
            <a:spAutoFit/>
          </a:bodyPr>
          <a:p>
            <a:pPr algn="l" fontAlgn="auto">
              <a:lnSpc>
                <a:spcPct val="100000"/>
              </a:lnSpc>
            </a:pPr>
            <a:r>
              <a:rPr lang="en-US" altLang="zh-CN" b="1">
                <a:solidFill>
                  <a:schemeClr val="tx1">
                    <a:lumMod val="85000"/>
                    <a:lumOff val="15000"/>
                  </a:schemeClr>
                </a:solidFill>
                <a:latin typeface="微软雅黑" panose="020B0503020204020204" charset="-122"/>
                <a:ea typeface="微软雅黑" panose="020B0503020204020204" charset="-122"/>
                <a:sym typeface="+mn-ea"/>
              </a:rPr>
              <a:t>Backword prop to</a:t>
            </a:r>
            <a:r>
              <a:rPr lang="zh-CN" altLang="zh-CN" b="1">
                <a:solidFill>
                  <a:schemeClr val="tx1">
                    <a:lumMod val="85000"/>
                    <a:lumOff val="15000"/>
                  </a:schemeClr>
                </a:solidFill>
                <a:latin typeface="微软雅黑" panose="020B0503020204020204" charset="-122"/>
                <a:ea typeface="微软雅黑" panose="020B0503020204020204" charset="-122"/>
                <a:sym typeface="+mn-ea"/>
              </a:rPr>
              <a:t> </a:t>
            </a:r>
            <a:r>
              <a:rPr lang="en-US" altLang="zh-CN" b="1">
                <a:solidFill>
                  <a:schemeClr val="tx1">
                    <a:lumMod val="85000"/>
                    <a:lumOff val="15000"/>
                  </a:schemeClr>
                </a:solidFill>
                <a:latin typeface="微软雅黑" panose="020B0503020204020204" charset="-122"/>
                <a:ea typeface="微软雅黑" panose="020B0503020204020204" charset="-122"/>
                <a:sym typeface="+mn-ea"/>
              </a:rPr>
              <a:t>calculate the gradients</a:t>
            </a:r>
            <a:endParaRPr lang="en-US" altLang="zh-CN"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0" name="文本框 19"/>
          <p:cNvSpPr txBox="1"/>
          <p:nvPr/>
        </p:nvSpPr>
        <p:spPr>
          <a:xfrm>
            <a:off x="7484745" y="4505960"/>
            <a:ext cx="3721100" cy="645160"/>
          </a:xfrm>
          <a:prstGeom prst="rect">
            <a:avLst/>
          </a:prstGeom>
          <a:noFill/>
        </p:spPr>
        <p:txBody>
          <a:bodyPr wrap="square" rtlCol="0">
            <a:spAutoFit/>
          </a:bodyPr>
          <a:p>
            <a:pPr algn="l" fontAlgn="auto">
              <a:lnSpc>
                <a:spcPct val="100000"/>
              </a:lnSpc>
            </a:pPr>
            <a:r>
              <a:rPr lang="en-US" b="1">
                <a:solidFill>
                  <a:schemeClr val="tx1">
                    <a:lumMod val="85000"/>
                    <a:lumOff val="15000"/>
                  </a:schemeClr>
                </a:solidFill>
                <a:latin typeface="微软雅黑" panose="020B0503020204020204" charset="-122"/>
                <a:ea typeface="微软雅黑" panose="020B0503020204020204" charset="-122"/>
                <a:sym typeface="+mn-ea"/>
              </a:rPr>
              <a:t>Update the parameters using the gradient</a:t>
            </a:r>
            <a:endParaRPr lang="en-US" b="1">
              <a:solidFill>
                <a:schemeClr val="tx1">
                  <a:lumMod val="85000"/>
                  <a:lumOff val="15000"/>
                </a:schemeClr>
              </a:solidFill>
              <a:latin typeface="微软雅黑" panose="020B0503020204020204" charset="-122"/>
              <a:ea typeface="微软雅黑" panose="020B0503020204020204" charset="-122"/>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2000"/>
                            </p:stCondLst>
                            <p:childTnLst>
                              <p:par>
                                <p:cTn id="26" presetID="2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2"/>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500"/>
                                        <p:tgtEl>
                                          <p:spTgt spid="10"/>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anim calcmode="lin" valueType="num">
                                      <p:cBhvr>
                                        <p:cTn id="53" dur="500" fill="hold"/>
                                        <p:tgtEl>
                                          <p:spTgt spid="4"/>
                                        </p:tgtEl>
                                        <p:attrNameLst>
                                          <p:attrName>ppt_x</p:attrName>
                                        </p:attrNameLst>
                                      </p:cBhvr>
                                      <p:tavLst>
                                        <p:tav tm="0">
                                          <p:val>
                                            <p:strVal val="#ppt_x"/>
                                          </p:val>
                                        </p:tav>
                                        <p:tav tm="100000">
                                          <p:val>
                                            <p:strVal val="#ppt_x"/>
                                          </p:val>
                                        </p:tav>
                                      </p:tavLst>
                                    </p:anim>
                                    <p:anim calcmode="lin" valueType="num">
                                      <p:cBhvr>
                                        <p:cTn id="54" dur="500" fill="hold"/>
                                        <p:tgtEl>
                                          <p:spTgt spid="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9"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ppt_x</p:attrName>
                                        </p:attrNameLst>
                                      </p:cBhvr>
                                      <p:tavLst>
                                        <p:tav tm="0">
                                          <p:val>
                                            <p:strVal val="#ppt_x-.2"/>
                                          </p:val>
                                        </p:tav>
                                        <p:tav tm="100000">
                                          <p:val>
                                            <p:strVal val="#ppt_x"/>
                                          </p:val>
                                        </p:tav>
                                      </p:tavLst>
                                    </p:anim>
                                    <p:anim calcmode="lin" valueType="num">
                                      <p:cBhvr>
                                        <p:cTn id="64" dur="5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65" dur="500"/>
                                        <p:tgtEl>
                                          <p:spTgt spid="18"/>
                                        </p:tgtEl>
                                      </p:cBhvr>
                                    </p:animEffect>
                                  </p:childTnLst>
                                </p:cTn>
                              </p:par>
                            </p:childTnLst>
                          </p:cTn>
                        </p:par>
                        <p:par>
                          <p:cTn id="66" fill="hold">
                            <p:stCondLst>
                              <p:cond delay="5500"/>
                            </p:stCondLst>
                            <p:childTnLst>
                              <p:par>
                                <p:cTn id="67" presetID="29"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ppt_x</p:attrName>
                                        </p:attrNameLst>
                                      </p:cBhvr>
                                      <p:tavLst>
                                        <p:tav tm="0">
                                          <p:val>
                                            <p:strVal val="#ppt_x-.2"/>
                                          </p:val>
                                        </p:tav>
                                        <p:tav tm="100000">
                                          <p:val>
                                            <p:strVal val="#ppt_x"/>
                                          </p:val>
                                        </p:tav>
                                      </p:tavLst>
                                    </p:anim>
                                    <p:anim calcmode="lin" valueType="num">
                                      <p:cBhvr>
                                        <p:cTn id="70" dur="5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71" dur="500"/>
                                        <p:tgtEl>
                                          <p:spTgt spid="19"/>
                                        </p:tgtEl>
                                      </p:cBhvr>
                                    </p:animEffect>
                                  </p:childTnLst>
                                </p:cTn>
                              </p:par>
                            </p:childTnLst>
                          </p:cTn>
                        </p:par>
                        <p:par>
                          <p:cTn id="72" fill="hold">
                            <p:stCondLst>
                              <p:cond delay="6000"/>
                            </p:stCondLst>
                            <p:childTnLst>
                              <p:par>
                                <p:cTn id="73" presetID="29" presetClass="entr" presetSubtype="0"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ppt_x</p:attrName>
                                        </p:attrNameLst>
                                      </p:cBhvr>
                                      <p:tavLst>
                                        <p:tav tm="0">
                                          <p:val>
                                            <p:strVal val="#ppt_x-.2"/>
                                          </p:val>
                                        </p:tav>
                                        <p:tav tm="100000">
                                          <p:val>
                                            <p:strVal val="#ppt_x"/>
                                          </p:val>
                                        </p:tav>
                                      </p:tavLst>
                                    </p:anim>
                                    <p:anim calcmode="lin" valueType="num">
                                      <p:cBhvr>
                                        <p:cTn id="76"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ldLvl="0" animBg="1"/>
      <p:bldP spid="30" grpId="0"/>
      <p:bldP spid="4" grpId="0" bldLvl="0" animBg="1"/>
      <p:bldP spid="8" grpId="0" bldLvl="0" animBg="1"/>
      <p:bldP spid="5" grpId="0"/>
      <p:bldP spid="10" grpId="0"/>
      <p:bldP spid="9" grpId="0"/>
      <p:bldP spid="13" grpId="0"/>
      <p:bldP spid="16"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职 场 应 用</a:t>
            </a:r>
            <a:endParaRPr lang="zh-CN" altLang="en-US" b="1">
              <a:latin typeface="微软雅黑" panose="020B0503020204020204" charset="-122"/>
              <a:ea typeface="微软雅黑" panose="020B0503020204020204" charset="-122"/>
            </a:endParaRPr>
          </a:p>
        </p:txBody>
      </p:sp>
      <p:grpSp>
        <p:nvGrpSpPr>
          <p:cNvPr id="11" name="组合 10"/>
          <p:cNvGrpSpPr/>
          <p:nvPr/>
        </p:nvGrpSpPr>
        <p:grpSpPr>
          <a:xfrm>
            <a:off x="6403975" y="1762125"/>
            <a:ext cx="831850" cy="831850"/>
            <a:chOff x="10565" y="3111"/>
            <a:chExt cx="1310" cy="1310"/>
          </a:xfrm>
        </p:grpSpPr>
        <p:sp>
          <p:nvSpPr>
            <p:cNvPr id="43" name="Rounded Rectangle 13"/>
            <p:cNvSpPr/>
            <p:nvPr/>
          </p:nvSpPr>
          <p:spPr bwMode="auto">
            <a:xfrm>
              <a:off x="10565" y="3111"/>
              <a:ext cx="1310" cy="1310"/>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grpSp>
          <p:nvGrpSpPr>
            <p:cNvPr id="44" name="Group 29"/>
            <p:cNvGrpSpPr/>
            <p:nvPr/>
          </p:nvGrpSpPr>
          <p:grpSpPr bwMode="auto">
            <a:xfrm>
              <a:off x="10965" y="3398"/>
              <a:ext cx="503" cy="733"/>
              <a:chOff x="5441157" y="4440238"/>
              <a:chExt cx="319088" cy="465138"/>
            </a:xfrm>
            <a:solidFill>
              <a:schemeClr val="bg1"/>
            </a:solidFill>
          </p:grpSpPr>
          <p:sp>
            <p:nvSpPr>
              <p:cNvPr id="45"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6"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7"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27" name="TextBox 76"/>
          <p:cNvSpPr txBox="1"/>
          <p:nvPr/>
        </p:nvSpPr>
        <p:spPr>
          <a:xfrm>
            <a:off x="2382520" y="163893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8" name="文本框 27"/>
          <p:cNvSpPr txBox="1"/>
          <p:nvPr/>
        </p:nvSpPr>
        <p:spPr>
          <a:xfrm>
            <a:off x="2382520" y="195834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332865" y="1762125"/>
            <a:ext cx="831850" cy="831850"/>
            <a:chOff x="2219" y="3111"/>
            <a:chExt cx="1310" cy="1310"/>
          </a:xfrm>
        </p:grpSpPr>
        <p:sp>
          <p:nvSpPr>
            <p:cNvPr id="49" name="Rounded Rectangle 6"/>
            <p:cNvSpPr/>
            <p:nvPr/>
          </p:nvSpPr>
          <p:spPr bwMode="auto">
            <a:xfrm>
              <a:off x="2219" y="3111"/>
              <a:ext cx="1310" cy="1310"/>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grpSp>
          <p:nvGrpSpPr>
            <p:cNvPr id="50" name="Group 33"/>
            <p:cNvGrpSpPr/>
            <p:nvPr/>
          </p:nvGrpSpPr>
          <p:grpSpPr bwMode="auto">
            <a:xfrm>
              <a:off x="2499" y="3420"/>
              <a:ext cx="733" cy="687"/>
              <a:chOff x="5368132" y="3540124"/>
              <a:chExt cx="465138" cy="435768"/>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4"/>
                <a:ext cx="465138" cy="435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0" name="组合 19"/>
          <p:cNvGrpSpPr/>
          <p:nvPr/>
        </p:nvGrpSpPr>
        <p:grpSpPr>
          <a:xfrm>
            <a:off x="1332865" y="4809490"/>
            <a:ext cx="831850" cy="831850"/>
            <a:chOff x="2219" y="7910"/>
            <a:chExt cx="1310" cy="1310"/>
          </a:xfrm>
        </p:grpSpPr>
        <p:sp>
          <p:nvSpPr>
            <p:cNvPr id="54" name="Rounded Rectangle 8"/>
            <p:cNvSpPr/>
            <p:nvPr/>
          </p:nvSpPr>
          <p:spPr bwMode="auto">
            <a:xfrm>
              <a:off x="2219" y="7910"/>
              <a:ext cx="1310" cy="1310"/>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grpSp>
          <p:nvGrpSpPr>
            <p:cNvPr id="55" name="Group 36"/>
            <p:cNvGrpSpPr/>
            <p:nvPr/>
          </p:nvGrpSpPr>
          <p:grpSpPr bwMode="auto">
            <a:xfrm>
              <a:off x="2614" y="8188"/>
              <a:ext cx="503" cy="733"/>
              <a:chOff x="3582988" y="3510757"/>
              <a:chExt cx="319088" cy="465138"/>
            </a:xfrm>
            <a:solidFill>
              <a:schemeClr val="bg1"/>
            </a:solidFill>
          </p:grpSpPr>
          <p:sp>
            <p:nvSpPr>
              <p:cNvPr id="5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eaLnBrk="1">
                  <a:defRPr/>
                </a:pPr>
                <a:endParaRPr lang="en-US">
                  <a:latin typeface="+mn-lt"/>
                  <a:sym typeface="Gill Sans" charset="0"/>
                </a:endParaRPr>
              </a:p>
            </p:txBody>
          </p:sp>
          <p:sp>
            <p:nvSpPr>
              <p:cNvPr id="5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eaLnBrk="1">
                  <a:defRPr/>
                </a:pPr>
                <a:endParaRPr lang="en-US">
                  <a:latin typeface="+mn-lt"/>
                  <a:sym typeface="Gill Sans" charset="0"/>
                </a:endParaRPr>
              </a:p>
            </p:txBody>
          </p:sp>
        </p:grpSp>
      </p:grpSp>
      <p:grpSp>
        <p:nvGrpSpPr>
          <p:cNvPr id="14" name="组合 13"/>
          <p:cNvGrpSpPr/>
          <p:nvPr/>
        </p:nvGrpSpPr>
        <p:grpSpPr>
          <a:xfrm>
            <a:off x="1332865" y="3286760"/>
            <a:ext cx="831850" cy="830580"/>
            <a:chOff x="2219" y="5512"/>
            <a:chExt cx="1310" cy="1308"/>
          </a:xfrm>
        </p:grpSpPr>
        <p:sp>
          <p:nvSpPr>
            <p:cNvPr id="59" name="Rounded Rectangle 7"/>
            <p:cNvSpPr/>
            <p:nvPr/>
          </p:nvSpPr>
          <p:spPr bwMode="auto">
            <a:xfrm>
              <a:off x="2219" y="5512"/>
              <a:ext cx="1310" cy="1308"/>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grpSp>
          <p:nvGrpSpPr>
            <p:cNvPr id="60" name="Group 39"/>
            <p:cNvGrpSpPr/>
            <p:nvPr/>
          </p:nvGrpSpPr>
          <p:grpSpPr bwMode="auto">
            <a:xfrm>
              <a:off x="2511" y="5801"/>
              <a:ext cx="732" cy="730"/>
              <a:chOff x="3510757" y="2582069"/>
              <a:chExt cx="464344" cy="464344"/>
            </a:xfrm>
            <a:solidFill>
              <a:schemeClr val="bg1"/>
            </a:solidFill>
          </p:grpSpPr>
          <p:sp>
            <p:nvSpPr>
              <p:cNvPr id="61"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2"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6403975" y="3286760"/>
            <a:ext cx="831850" cy="830580"/>
            <a:chOff x="10565" y="5512"/>
            <a:chExt cx="1310" cy="1308"/>
          </a:xfrm>
        </p:grpSpPr>
        <p:sp>
          <p:nvSpPr>
            <p:cNvPr id="64" name="Rounded Rectangle 14"/>
            <p:cNvSpPr/>
            <p:nvPr/>
          </p:nvSpPr>
          <p:spPr bwMode="auto">
            <a:xfrm>
              <a:off x="10565" y="5512"/>
              <a:ext cx="1310" cy="1308"/>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sp>
          <p:nvSpPr>
            <p:cNvPr id="65" name="AutoShape 139"/>
            <p:cNvSpPr/>
            <p:nvPr/>
          </p:nvSpPr>
          <p:spPr bwMode="auto">
            <a:xfrm>
              <a:off x="10850" y="5822"/>
              <a:ext cx="733" cy="71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1" name="组合 20"/>
          <p:cNvGrpSpPr/>
          <p:nvPr/>
        </p:nvGrpSpPr>
        <p:grpSpPr>
          <a:xfrm>
            <a:off x="6403975" y="4809490"/>
            <a:ext cx="831850" cy="831850"/>
            <a:chOff x="10565" y="7910"/>
            <a:chExt cx="1310" cy="1310"/>
          </a:xfrm>
        </p:grpSpPr>
        <p:sp>
          <p:nvSpPr>
            <p:cNvPr id="67" name="Rounded Rectangle 15"/>
            <p:cNvSpPr/>
            <p:nvPr/>
          </p:nvSpPr>
          <p:spPr bwMode="auto">
            <a:xfrm>
              <a:off x="10565" y="7910"/>
              <a:ext cx="1310" cy="1310"/>
            </a:xfrm>
            <a:prstGeom prst="round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en-GB">
                <a:solidFill>
                  <a:srgbClr val="FFFFFF"/>
                </a:solidFill>
              </a:endParaRPr>
            </a:p>
          </p:txBody>
        </p:sp>
        <p:grpSp>
          <p:nvGrpSpPr>
            <p:cNvPr id="68" name="Group 46"/>
            <p:cNvGrpSpPr/>
            <p:nvPr/>
          </p:nvGrpSpPr>
          <p:grpSpPr bwMode="auto">
            <a:xfrm>
              <a:off x="10851" y="8279"/>
              <a:ext cx="732" cy="572"/>
              <a:chOff x="2581275" y="1710532"/>
              <a:chExt cx="464344" cy="362744"/>
            </a:xfrm>
            <a:solidFill>
              <a:schemeClr val="bg1"/>
            </a:solidFill>
          </p:grpSpPr>
          <p:sp>
            <p:nvSpPr>
              <p:cNvPr id="69"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1"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19050" tIns="19050" rIns="19050" bIns="19050" anchor="ctr"/>
              <a:lstStyle/>
              <a:p>
                <a:pPr algn="ctr" defTabSz="228600" eaLnBrk="1">
                  <a:defRPr/>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cxnSp>
        <p:nvCxnSpPr>
          <p:cNvPr id="76" name="直接连接符 75"/>
          <p:cNvCxnSpPr/>
          <p:nvPr/>
        </p:nvCxnSpPr>
        <p:spPr>
          <a:xfrm>
            <a:off x="1303963" y="2926312"/>
            <a:ext cx="9586644" cy="0"/>
          </a:xfrm>
          <a:prstGeom prst="line">
            <a:avLst/>
          </a:prstGeom>
          <a:ln w="12700">
            <a:solidFill>
              <a:srgbClr val="C33736"/>
            </a:solidFill>
          </a:ln>
          <a:effectLst>
            <a:outerShdw blurRad="6350" dist="254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03963" y="4443463"/>
            <a:ext cx="9586644" cy="0"/>
          </a:xfrm>
          <a:prstGeom prst="line">
            <a:avLst/>
          </a:prstGeom>
          <a:ln w="12700">
            <a:solidFill>
              <a:srgbClr val="C33736"/>
            </a:solidFill>
          </a:ln>
          <a:effectLst>
            <a:outerShdw blurRad="6350" dist="254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303963" y="1409161"/>
            <a:ext cx="9586644" cy="0"/>
          </a:xfrm>
          <a:prstGeom prst="line">
            <a:avLst/>
          </a:prstGeom>
          <a:ln w="12700">
            <a:solidFill>
              <a:srgbClr val="C33736"/>
            </a:solidFill>
          </a:ln>
          <a:effectLst>
            <a:outerShdw blurRad="6350" dist="254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303963" y="5960614"/>
            <a:ext cx="9586644" cy="0"/>
          </a:xfrm>
          <a:prstGeom prst="line">
            <a:avLst/>
          </a:prstGeom>
          <a:ln w="12700">
            <a:solidFill>
              <a:srgbClr val="C33736"/>
            </a:solidFill>
          </a:ln>
          <a:effectLst>
            <a:outerShdw blurRad="6350" dist="254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76"/>
          <p:cNvSpPr txBox="1"/>
          <p:nvPr/>
        </p:nvSpPr>
        <p:spPr>
          <a:xfrm>
            <a:off x="7424420" y="163893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3" name="文本框 12"/>
          <p:cNvSpPr txBox="1"/>
          <p:nvPr/>
        </p:nvSpPr>
        <p:spPr>
          <a:xfrm>
            <a:off x="7424420" y="195834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6" name="TextBox 76"/>
          <p:cNvSpPr txBox="1"/>
          <p:nvPr/>
        </p:nvSpPr>
        <p:spPr>
          <a:xfrm>
            <a:off x="2382520" y="316420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7" name="文本框 16"/>
          <p:cNvSpPr txBox="1"/>
          <p:nvPr/>
        </p:nvSpPr>
        <p:spPr>
          <a:xfrm>
            <a:off x="2382520" y="348361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8" name="TextBox 76"/>
          <p:cNvSpPr txBox="1"/>
          <p:nvPr/>
        </p:nvSpPr>
        <p:spPr>
          <a:xfrm>
            <a:off x="7424420" y="316420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9" name="文本框 18"/>
          <p:cNvSpPr txBox="1"/>
          <p:nvPr/>
        </p:nvSpPr>
        <p:spPr>
          <a:xfrm>
            <a:off x="7424420" y="348361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22" name="TextBox 76"/>
          <p:cNvSpPr txBox="1"/>
          <p:nvPr/>
        </p:nvSpPr>
        <p:spPr>
          <a:xfrm>
            <a:off x="2382520" y="466661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3" name="文本框 22"/>
          <p:cNvSpPr txBox="1"/>
          <p:nvPr/>
        </p:nvSpPr>
        <p:spPr>
          <a:xfrm>
            <a:off x="2382520" y="498602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24" name="TextBox 76"/>
          <p:cNvSpPr txBox="1"/>
          <p:nvPr/>
        </p:nvSpPr>
        <p:spPr>
          <a:xfrm>
            <a:off x="7424420" y="4666615"/>
            <a:ext cx="1883410" cy="306705"/>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7424420" y="4986020"/>
            <a:ext cx="3548380" cy="783590"/>
          </a:xfrm>
          <a:prstGeom prst="rect">
            <a:avLst/>
          </a:prstGeom>
          <a:noFill/>
        </p:spPr>
        <p:txBody>
          <a:bodyPr wrap="square" rtlCol="0">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p:tgtEl>
                                          <p:spTgt spid="27"/>
                                        </p:tgtEl>
                                        <p:attrNameLst>
                                          <p:attrName>ppt_y</p:attrName>
                                        </p:attrNameLst>
                                      </p:cBhvr>
                                      <p:tavLst>
                                        <p:tav tm="0">
                                          <p:val>
                                            <p:strVal val="#ppt_y+#ppt_h*1.125000"/>
                                          </p:val>
                                        </p:tav>
                                        <p:tav tm="100000">
                                          <p:val>
                                            <p:strVal val="#ppt_y"/>
                                          </p:val>
                                        </p:tav>
                                      </p:tavLst>
                                    </p:anim>
                                    <p:animEffect transition="in" filter="wipe(up)">
                                      <p:cBhvr>
                                        <p:cTn id="23" dur="500"/>
                                        <p:tgtEl>
                                          <p:spTgt spid="27"/>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p:tgtEl>
                                          <p:spTgt spid="28"/>
                                        </p:tgtEl>
                                        <p:attrNameLst>
                                          <p:attrName>ppt_y</p:attrName>
                                        </p:attrNameLst>
                                      </p:cBhvr>
                                      <p:tavLst>
                                        <p:tav tm="0">
                                          <p:val>
                                            <p:strVal val="#ppt_y+#ppt_h*1.125000"/>
                                          </p:val>
                                        </p:tav>
                                        <p:tav tm="100000">
                                          <p:val>
                                            <p:strVal val="#ppt_y"/>
                                          </p:val>
                                        </p:tav>
                                      </p:tavLst>
                                    </p:anim>
                                    <p:animEffect transition="in" filter="wipe(up)">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p:tgtEl>
                                          <p:spTgt spid="13"/>
                                        </p:tgtEl>
                                        <p:attrNameLst>
                                          <p:attrName>ppt_y</p:attrName>
                                        </p:attrNameLst>
                                      </p:cBhvr>
                                      <p:tavLst>
                                        <p:tav tm="0">
                                          <p:val>
                                            <p:strVal val="#ppt_y+#ppt_h*1.125000"/>
                                          </p:val>
                                        </p:tav>
                                        <p:tav tm="100000">
                                          <p:val>
                                            <p:strVal val="#ppt_y"/>
                                          </p:val>
                                        </p:tav>
                                      </p:tavLst>
                                    </p:anim>
                                    <p:animEffect transition="in" filter="wipe(up)">
                                      <p:cBhvr>
                                        <p:cTn id="42" dur="500"/>
                                        <p:tgtEl>
                                          <p:spTgt spid="13"/>
                                        </p:tgtEl>
                                      </p:cBhvr>
                                    </p:animEffect>
                                  </p:childTnLst>
                                </p:cTn>
                              </p:par>
                              <p:par>
                                <p:cTn id="43" presetID="22" presetClass="entr" presetSubtype="8"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500"/>
                                        <p:tgtEl>
                                          <p:spTgt spid="76"/>
                                        </p:tgtEl>
                                      </p:cBhvr>
                                    </p:animEffect>
                                  </p:childTnLst>
                                </p:cTn>
                              </p:par>
                            </p:childTnLst>
                          </p:cTn>
                        </p:par>
                        <p:par>
                          <p:cTn id="46" fill="hold">
                            <p:stCondLst>
                              <p:cond delay="3000"/>
                            </p:stCondLst>
                            <p:childTnLst>
                              <p:par>
                                <p:cTn id="47" presetID="53" presetClass="entr" presetSubtype="16"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par>
                          <p:cTn id="52" fill="hold">
                            <p:stCondLst>
                              <p:cond delay="3500"/>
                            </p:stCondLst>
                            <p:childTnLst>
                              <p:par>
                                <p:cTn id="53" presetID="12" presetClass="entr" presetSubtype="4"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p:tgtEl>
                                          <p:spTgt spid="16"/>
                                        </p:tgtEl>
                                        <p:attrNameLst>
                                          <p:attrName>ppt_y</p:attrName>
                                        </p:attrNameLst>
                                      </p:cBhvr>
                                      <p:tavLst>
                                        <p:tav tm="0">
                                          <p:val>
                                            <p:strVal val="#ppt_y+#ppt_h*1.125000"/>
                                          </p:val>
                                        </p:tav>
                                        <p:tav tm="100000">
                                          <p:val>
                                            <p:strVal val="#ppt_y"/>
                                          </p:val>
                                        </p:tav>
                                      </p:tavLst>
                                    </p:anim>
                                    <p:animEffect transition="in" filter="wipe(up)">
                                      <p:cBhvr>
                                        <p:cTn id="56" dur="500"/>
                                        <p:tgtEl>
                                          <p:spTgt spid="16"/>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up)">
                                      <p:cBhvr>
                                        <p:cTn id="60" dur="500"/>
                                        <p:tgtEl>
                                          <p:spTgt spid="17"/>
                                        </p:tgtEl>
                                      </p:cBhvr>
                                    </p:animEffect>
                                  </p:childTnLst>
                                </p:cTn>
                              </p:par>
                            </p:childTnLst>
                          </p:cTn>
                        </p:par>
                        <p:par>
                          <p:cTn id="61" fill="hold">
                            <p:stCondLst>
                              <p:cond delay="4000"/>
                            </p:stCondLst>
                            <p:childTnLst>
                              <p:par>
                                <p:cTn id="62" presetID="53" presetClass="entr" presetSubtype="16"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4500"/>
                            </p:stCondLst>
                            <p:childTnLst>
                              <p:par>
                                <p:cTn id="68" presetID="12" presetClass="entr" presetSubtype="4"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p:tgtEl>
                                          <p:spTgt spid="18"/>
                                        </p:tgtEl>
                                        <p:attrNameLst>
                                          <p:attrName>ppt_y</p:attrName>
                                        </p:attrNameLst>
                                      </p:cBhvr>
                                      <p:tavLst>
                                        <p:tav tm="0">
                                          <p:val>
                                            <p:strVal val="#ppt_y+#ppt_h*1.125000"/>
                                          </p:val>
                                        </p:tav>
                                        <p:tav tm="100000">
                                          <p:val>
                                            <p:strVal val="#ppt_y"/>
                                          </p:val>
                                        </p:tav>
                                      </p:tavLst>
                                    </p:anim>
                                    <p:animEffect transition="in" filter="wipe(up)">
                                      <p:cBhvr>
                                        <p:cTn id="71" dur="500"/>
                                        <p:tgtEl>
                                          <p:spTgt spid="18"/>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p:tgtEl>
                                          <p:spTgt spid="19"/>
                                        </p:tgtEl>
                                        <p:attrNameLst>
                                          <p:attrName>ppt_y</p:attrName>
                                        </p:attrNameLst>
                                      </p:cBhvr>
                                      <p:tavLst>
                                        <p:tav tm="0">
                                          <p:val>
                                            <p:strVal val="#ppt_y+#ppt_h*1.125000"/>
                                          </p:val>
                                        </p:tav>
                                        <p:tav tm="100000">
                                          <p:val>
                                            <p:strVal val="#ppt_y"/>
                                          </p:val>
                                        </p:tav>
                                      </p:tavLst>
                                    </p:anim>
                                    <p:animEffect transition="in" filter="wipe(up)">
                                      <p:cBhvr>
                                        <p:cTn id="75" dur="500"/>
                                        <p:tgtEl>
                                          <p:spTgt spid="19"/>
                                        </p:tgtEl>
                                      </p:cBhvr>
                                    </p:animEffect>
                                  </p:childTnLst>
                                </p:cTn>
                              </p:par>
                              <p:par>
                                <p:cTn id="76" presetID="22" presetClass="entr" presetSubtype="8" fill="hold" nodeType="with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wipe(left)">
                                      <p:cBhvr>
                                        <p:cTn id="78" dur="500"/>
                                        <p:tgtEl>
                                          <p:spTgt spid="77"/>
                                        </p:tgtEl>
                                      </p:cBhvr>
                                    </p:animEffect>
                                  </p:childTnLst>
                                </p:cTn>
                              </p:par>
                            </p:childTnLst>
                          </p:cTn>
                        </p:par>
                        <p:par>
                          <p:cTn id="79" fill="hold">
                            <p:stCondLst>
                              <p:cond delay="5000"/>
                            </p:stCondLst>
                            <p:childTnLst>
                              <p:par>
                                <p:cTn id="80" presetID="53" presetClass="entr" presetSubtype="16" fill="hold" nodeType="after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childTnLst>
                          </p:cTn>
                        </p:par>
                        <p:par>
                          <p:cTn id="85" fill="hold">
                            <p:stCondLst>
                              <p:cond delay="5500"/>
                            </p:stCondLst>
                            <p:childTnLst>
                              <p:par>
                                <p:cTn id="86" presetID="12" presetClass="entr" presetSubtype="4"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ppt_y</p:attrName>
                                        </p:attrNameLst>
                                      </p:cBhvr>
                                      <p:tavLst>
                                        <p:tav tm="0">
                                          <p:val>
                                            <p:strVal val="#ppt_y+#ppt_h*1.125000"/>
                                          </p:val>
                                        </p:tav>
                                        <p:tav tm="100000">
                                          <p:val>
                                            <p:strVal val="#ppt_y"/>
                                          </p:val>
                                        </p:tav>
                                      </p:tavLst>
                                    </p:anim>
                                    <p:animEffect transition="in" filter="wipe(up)">
                                      <p:cBhvr>
                                        <p:cTn id="89" dur="500"/>
                                        <p:tgtEl>
                                          <p:spTgt spid="22"/>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p:tgtEl>
                                          <p:spTgt spid="23"/>
                                        </p:tgtEl>
                                        <p:attrNameLst>
                                          <p:attrName>ppt_y</p:attrName>
                                        </p:attrNameLst>
                                      </p:cBhvr>
                                      <p:tavLst>
                                        <p:tav tm="0">
                                          <p:val>
                                            <p:strVal val="#ppt_y+#ppt_h*1.125000"/>
                                          </p:val>
                                        </p:tav>
                                        <p:tav tm="100000">
                                          <p:val>
                                            <p:strVal val="#ppt_y"/>
                                          </p:val>
                                        </p:tav>
                                      </p:tavLst>
                                    </p:anim>
                                    <p:animEffect transition="in" filter="wipe(up)">
                                      <p:cBhvr>
                                        <p:cTn id="93" dur="500"/>
                                        <p:tgtEl>
                                          <p:spTgt spid="23"/>
                                        </p:tgtEl>
                                      </p:cBhvr>
                                    </p:animEffect>
                                  </p:childTnLst>
                                </p:cTn>
                              </p:par>
                            </p:childTnLst>
                          </p:cTn>
                        </p:par>
                        <p:par>
                          <p:cTn id="94" fill="hold">
                            <p:stCondLst>
                              <p:cond delay="6000"/>
                            </p:stCondLst>
                            <p:childTnLst>
                              <p:par>
                                <p:cTn id="95" presetID="53" presetClass="entr" presetSubtype="16" fill="hold" nodeType="after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childTnLst>
                          </p:cTn>
                        </p:par>
                        <p:par>
                          <p:cTn id="100" fill="hold">
                            <p:stCondLst>
                              <p:cond delay="6500"/>
                            </p:stCondLst>
                            <p:childTnLst>
                              <p:par>
                                <p:cTn id="101" presetID="12" presetClass="entr" presetSubtype="4"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p:tgtEl>
                                          <p:spTgt spid="24"/>
                                        </p:tgtEl>
                                        <p:attrNameLst>
                                          <p:attrName>ppt_y</p:attrName>
                                        </p:attrNameLst>
                                      </p:cBhvr>
                                      <p:tavLst>
                                        <p:tav tm="0">
                                          <p:val>
                                            <p:strVal val="#ppt_y+#ppt_h*1.125000"/>
                                          </p:val>
                                        </p:tav>
                                        <p:tav tm="100000">
                                          <p:val>
                                            <p:strVal val="#ppt_y"/>
                                          </p:val>
                                        </p:tav>
                                      </p:tavLst>
                                    </p:anim>
                                    <p:animEffect transition="in" filter="wipe(up)">
                                      <p:cBhvr>
                                        <p:cTn id="104" dur="500"/>
                                        <p:tgtEl>
                                          <p:spTgt spid="24"/>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p:tgtEl>
                                          <p:spTgt spid="25"/>
                                        </p:tgtEl>
                                        <p:attrNameLst>
                                          <p:attrName>ppt_y</p:attrName>
                                        </p:attrNameLst>
                                      </p:cBhvr>
                                      <p:tavLst>
                                        <p:tav tm="0">
                                          <p:val>
                                            <p:strVal val="#ppt_y+#ppt_h*1.125000"/>
                                          </p:val>
                                        </p:tav>
                                        <p:tav tm="100000">
                                          <p:val>
                                            <p:strVal val="#ppt_y"/>
                                          </p:val>
                                        </p:tav>
                                      </p:tavLst>
                                    </p:anim>
                                    <p:animEffect transition="in" filter="wipe(up)">
                                      <p:cBhvr>
                                        <p:cTn id="108" dur="500"/>
                                        <p:tgtEl>
                                          <p:spTgt spid="25"/>
                                        </p:tgtEl>
                                      </p:cBhvr>
                                    </p:animEffect>
                                  </p:childTnLst>
                                </p:cTn>
                              </p:par>
                              <p:par>
                                <p:cTn id="109" presetID="22" presetClass="entr" presetSubtype="8" fill="hold" nodeType="with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7" grpId="0"/>
      <p:bldP spid="28" grpId="0"/>
      <p:bldP spid="12" grpId="0"/>
      <p:bldP spid="13" grpId="0"/>
      <p:bldP spid="16" grpId="0"/>
      <p:bldP spid="17" grpId="0"/>
      <p:bldP spid="18" grpId="0"/>
      <p:bldP spid="19" grpId="0"/>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35" y="2038350"/>
            <a:ext cx="6830060" cy="3401060"/>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035" y="1459230"/>
            <a:ext cx="579755" cy="57975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09655" y="145859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46290" y="2563495"/>
            <a:ext cx="2552700" cy="64516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ea typeface="微软雅黑" panose="020B0503020204020204" charset="-122"/>
              </a:rPr>
              <a:t>PART</a:t>
            </a:r>
            <a:r>
              <a:rPr lang="en-US" altLang="zh-CN" sz="3600" b="1">
                <a:solidFill>
                  <a:schemeClr val="tx1">
                    <a:lumMod val="85000"/>
                    <a:lumOff val="15000"/>
                  </a:schemeClr>
                </a:solidFill>
                <a:latin typeface="Arial" panose="020B0604020202020204" pitchFamily="34" charset="0"/>
              </a:rPr>
              <a:t> 04</a:t>
            </a:r>
            <a:endParaRPr lang="en-US" altLang="zh-CN" sz="3600" b="1">
              <a:solidFill>
                <a:schemeClr val="tx1">
                  <a:lumMod val="85000"/>
                  <a:lumOff val="15000"/>
                </a:schemeClr>
              </a:solidFill>
              <a:latin typeface="Arial" panose="020B0604020202020204" pitchFamily="34" charset="0"/>
            </a:endParaRPr>
          </a:p>
        </p:txBody>
      </p:sp>
      <p:sp>
        <p:nvSpPr>
          <p:cNvPr id="28" name="文本框 27"/>
          <p:cNvSpPr txBox="1"/>
          <p:nvPr/>
        </p:nvSpPr>
        <p:spPr>
          <a:xfrm>
            <a:off x="7146290" y="3477895"/>
            <a:ext cx="3644265" cy="521970"/>
          </a:xfrm>
          <a:prstGeom prst="rect">
            <a:avLst/>
          </a:prstGeom>
          <a:noFill/>
        </p:spPr>
        <p:txBody>
          <a:bodyPr wrap="square" rtlCol="0">
            <a:spAutoFit/>
          </a:bodyPr>
          <a:lstStyle/>
          <a:p>
            <a:pPr algn="l"/>
            <a:r>
              <a:rPr lang="zh-CN" altLang="en-US" sz="2800" b="1">
                <a:solidFill>
                  <a:schemeClr val="tx1">
                    <a:lumMod val="85000"/>
                    <a:lumOff val="15000"/>
                  </a:schemeClr>
                </a:solidFill>
                <a:latin typeface="微软雅黑" panose="020B0503020204020204" charset="-122"/>
                <a:ea typeface="微软雅黑" panose="020B0503020204020204" charset="-122"/>
              </a:rPr>
              <a:t>社 交 应 用</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sp>
        <p:nvSpPr>
          <p:cNvPr id="29" name="文本框 21"/>
          <p:cNvSpPr txBox="1"/>
          <p:nvPr/>
        </p:nvSpPr>
        <p:spPr>
          <a:xfrm>
            <a:off x="7146290" y="4263390"/>
            <a:ext cx="456946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49" presetClass="entr" presetSubtype="0"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 calcmode="lin" valueType="num">
                                      <p:cBhvr>
                                        <p:cTn id="25" dur="500" fill="hold"/>
                                        <p:tgtEl>
                                          <p:spTgt spid="28"/>
                                        </p:tgtEl>
                                        <p:attrNameLst>
                                          <p:attrName>style.rotation</p:attrName>
                                        </p:attrNameLst>
                                      </p:cBhvr>
                                      <p:tavLst>
                                        <p:tav tm="0">
                                          <p:val>
                                            <p:fltVal val="360"/>
                                          </p:val>
                                        </p:tav>
                                        <p:tav tm="100000">
                                          <p:val>
                                            <p:fltVal val="0"/>
                                          </p:val>
                                        </p:tav>
                                      </p:tavLst>
                                    </p:anim>
                                    <p:animEffect transition="in" filter="fade">
                                      <p:cBhvr>
                                        <p:cTn id="26" dur="500"/>
                                        <p:tgtEl>
                                          <p:spTgt spid="28"/>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8" grpId="0" bldLvl="0" animBg="1"/>
      <p:bldP spid="7" grpId="0" bldLvl="0" animBg="1"/>
      <p:bldP spid="3"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社 交 应 用</a:t>
            </a:r>
            <a:endParaRPr lang="zh-CN" altLang="en-US" b="1">
              <a:latin typeface="微软雅黑" panose="020B0503020204020204" charset="-122"/>
              <a:ea typeface="微软雅黑" panose="020B0503020204020204" charset="-122"/>
            </a:endParaRPr>
          </a:p>
        </p:txBody>
      </p:sp>
      <p:sp>
        <p:nvSpPr>
          <p:cNvPr id="8" name="MH_SubTitle_4"/>
          <p:cNvSpPr/>
          <p:nvPr>
            <p:custDataLst>
              <p:tags r:id="rId1"/>
            </p:custDataLst>
          </p:nvPr>
        </p:nvSpPr>
        <p:spPr>
          <a:xfrm>
            <a:off x="5825823" y="4465560"/>
            <a:ext cx="3503088" cy="1066522"/>
          </a:xfrm>
          <a:prstGeom prst="rect">
            <a:avLst/>
          </a:prstGeom>
        </p:spPr>
        <p:txBody>
          <a:bodyPr anchor="ctr"/>
          <a:lstStyle/>
          <a:p>
            <a:pPr lvl="0" algn="l">
              <a:lnSpc>
                <a:spcPct val="130000"/>
              </a:lnSpc>
            </a:pPr>
            <a:r>
              <a:rPr lang="zh-CN"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sz="1400" b="1" dirty="0">
              <a:solidFill>
                <a:schemeClr val="tx1">
                  <a:lumMod val="85000"/>
                  <a:lumOff val="15000"/>
                </a:schemeClr>
              </a:solidFill>
              <a:latin typeface="微软雅黑" panose="020B0503020204020204" charset="-122"/>
              <a:ea typeface="微软雅黑" panose="020B0503020204020204" charset="-122"/>
              <a:sym typeface="+mn-ea"/>
            </a:endParaRPr>
          </a:p>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9" name="MH_SubTitle_4"/>
          <p:cNvSpPr/>
          <p:nvPr>
            <p:custDataLst>
              <p:tags r:id="rId2"/>
            </p:custDataLst>
          </p:nvPr>
        </p:nvSpPr>
        <p:spPr>
          <a:xfrm>
            <a:off x="774700" y="3957320"/>
            <a:ext cx="3040380" cy="1066800"/>
          </a:xfrm>
          <a:prstGeom prst="rect">
            <a:avLst/>
          </a:prstGeom>
        </p:spPr>
        <p:txBody>
          <a:bodyPr anchor="ctr"/>
          <a:lstStyle/>
          <a:p>
            <a:pPr lvl="0" algn="r">
              <a:lnSpc>
                <a:spcPct val="130000"/>
              </a:lnSpc>
            </a:pPr>
            <a:r>
              <a:rPr lang="zh-CN"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sz="1400" b="1" dirty="0">
              <a:solidFill>
                <a:schemeClr val="tx1">
                  <a:lumMod val="85000"/>
                  <a:lumOff val="15000"/>
                </a:schemeClr>
              </a:solidFill>
              <a:latin typeface="微软雅黑" panose="020B0503020204020204" charset="-122"/>
              <a:ea typeface="微软雅黑" panose="020B0503020204020204" charset="-122"/>
              <a:sym typeface="+mn-ea"/>
            </a:endParaRPr>
          </a:p>
          <a:p>
            <a:pPr lvl="0" algn="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0" name="MH_SubTitle_4"/>
          <p:cNvSpPr/>
          <p:nvPr>
            <p:custDataLst>
              <p:tags r:id="rId3"/>
            </p:custDataLst>
          </p:nvPr>
        </p:nvSpPr>
        <p:spPr>
          <a:xfrm>
            <a:off x="2573020" y="1583055"/>
            <a:ext cx="3609975" cy="1231265"/>
          </a:xfrm>
          <a:prstGeom prst="rect">
            <a:avLst/>
          </a:prstGeom>
        </p:spPr>
        <p:txBody>
          <a:bodyPr anchor="ctr"/>
          <a:lstStyle/>
          <a:p>
            <a:pPr lvl="0" algn="r">
              <a:lnSpc>
                <a:spcPct val="130000"/>
              </a:lnSpc>
            </a:pPr>
            <a:r>
              <a:rPr lang="zh-CN"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sz="1400" b="1" dirty="0">
              <a:solidFill>
                <a:schemeClr val="tx1">
                  <a:lumMod val="85000"/>
                  <a:lumOff val="15000"/>
                </a:schemeClr>
              </a:solidFill>
              <a:latin typeface="微软雅黑" panose="020B0503020204020204" charset="-122"/>
              <a:ea typeface="微软雅黑" panose="020B0503020204020204" charset="-122"/>
              <a:sym typeface="+mn-ea"/>
            </a:endParaRPr>
          </a:p>
          <a:p>
            <a:pPr lvl="0" algn="r"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zh-CN" altLang="en-US" sz="1000" dirty="0">
              <a:solidFill>
                <a:schemeClr val="tx1">
                  <a:lumMod val="85000"/>
                  <a:lumOff val="15000"/>
                </a:schemeClr>
              </a:solidFill>
              <a:latin typeface="Lora" panose="02000503000000020004" charset="0"/>
              <a:ea typeface="华文细黑" panose="02010600040101010101" charset="-122"/>
              <a:cs typeface="Arial" panose="020B0604020202020204" pitchFamily="34" charset="0"/>
              <a:sym typeface="+mn-ea"/>
            </a:endParaRPr>
          </a:p>
        </p:txBody>
      </p:sp>
      <p:sp>
        <p:nvSpPr>
          <p:cNvPr id="11" name="MH_Other_1"/>
          <p:cNvSpPr/>
          <p:nvPr>
            <p:custDataLst>
              <p:tags r:id="rId4"/>
            </p:custDataLst>
          </p:nvPr>
        </p:nvSpPr>
        <p:spPr bwMode="auto">
          <a:xfrm>
            <a:off x="7278932" y="1833877"/>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C33736"/>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endParaRPr lang="zh-CN" altLang="en-US" sz="4800" b="1" dirty="0">
              <a:solidFill>
                <a:schemeClr val="accent3"/>
              </a:solidFill>
              <a:latin typeface="+mn-lt"/>
              <a:ea typeface="+mn-ea"/>
            </a:endParaRPr>
          </a:p>
        </p:txBody>
      </p:sp>
      <p:sp>
        <p:nvSpPr>
          <p:cNvPr id="13" name="MH_Other_3"/>
          <p:cNvSpPr/>
          <p:nvPr>
            <p:custDataLst>
              <p:tags r:id="rId5"/>
            </p:custDataLst>
          </p:nvPr>
        </p:nvSpPr>
        <p:spPr bwMode="auto">
          <a:xfrm>
            <a:off x="6182785" y="2440144"/>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C33736"/>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endParaRPr lang="zh-CN" altLang="en-US" sz="4800" b="1" dirty="0">
              <a:solidFill>
                <a:schemeClr val="accent2"/>
              </a:solidFill>
              <a:latin typeface="+mn-lt"/>
              <a:ea typeface="+mn-ea"/>
            </a:endParaRPr>
          </a:p>
        </p:txBody>
      </p:sp>
      <p:sp>
        <p:nvSpPr>
          <p:cNvPr id="15" name="MH_Other_5"/>
          <p:cNvSpPr/>
          <p:nvPr>
            <p:custDataLst>
              <p:tags r:id="rId6"/>
            </p:custDataLst>
          </p:nvPr>
        </p:nvSpPr>
        <p:spPr bwMode="auto">
          <a:xfrm>
            <a:off x="5086637" y="3046410"/>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C33736"/>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endParaRPr lang="zh-CN" altLang="en-US" sz="4800" b="1" dirty="0">
              <a:solidFill>
                <a:schemeClr val="accent1"/>
              </a:solidFill>
              <a:latin typeface="+mn-lt"/>
              <a:ea typeface="+mn-ea"/>
            </a:endParaRPr>
          </a:p>
        </p:txBody>
      </p:sp>
      <p:sp>
        <p:nvSpPr>
          <p:cNvPr id="17" name="MH_Other_7"/>
          <p:cNvSpPr/>
          <p:nvPr>
            <p:custDataLst>
              <p:tags r:id="rId7"/>
            </p:custDataLst>
          </p:nvPr>
        </p:nvSpPr>
        <p:spPr bwMode="auto">
          <a:xfrm>
            <a:off x="3992607" y="3652678"/>
            <a:ext cx="907333"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C33736"/>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endParaRPr lang="zh-CN" altLang="en-US" sz="4800" b="1" dirty="0">
              <a:solidFill>
                <a:schemeClr val="tx2"/>
              </a:solidFill>
              <a:latin typeface="+mn-lt"/>
              <a:ea typeface="+mn-ea"/>
            </a:endParaRPr>
          </a:p>
        </p:txBody>
      </p:sp>
      <p:sp>
        <p:nvSpPr>
          <p:cNvPr id="19" name="MH_SubTitle_4"/>
          <p:cNvSpPr/>
          <p:nvPr>
            <p:custDataLst>
              <p:tags r:id="rId8"/>
            </p:custDataLst>
          </p:nvPr>
        </p:nvSpPr>
        <p:spPr>
          <a:xfrm>
            <a:off x="8263890" y="1833880"/>
            <a:ext cx="3127375" cy="1066800"/>
          </a:xfrm>
          <a:prstGeom prst="rect">
            <a:avLst/>
          </a:prstGeom>
        </p:spPr>
        <p:txBody>
          <a:bodyPr anchor="ctr"/>
          <a:lstStyle/>
          <a:p>
            <a:pPr lvl="0" algn="l">
              <a:lnSpc>
                <a:spcPct val="130000"/>
              </a:lnSpc>
            </a:pPr>
            <a:r>
              <a:rPr lang="zh-CN"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sz="1400" b="1" dirty="0">
              <a:solidFill>
                <a:schemeClr val="tx1">
                  <a:lumMod val="85000"/>
                  <a:lumOff val="15000"/>
                </a:schemeClr>
              </a:solidFill>
              <a:latin typeface="微软雅黑" panose="020B0503020204020204" charset="-122"/>
              <a:ea typeface="微软雅黑" panose="020B0503020204020204" charset="-122"/>
              <a:sym typeface="+mn-ea"/>
            </a:endParaRPr>
          </a:p>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20" name="矩形 19"/>
          <p:cNvSpPr/>
          <p:nvPr/>
        </p:nvSpPr>
        <p:spPr>
          <a:xfrm>
            <a:off x="6133456" y="2986722"/>
            <a:ext cx="525145" cy="706755"/>
          </a:xfrm>
          <a:prstGeom prst="rect">
            <a:avLst/>
          </a:prstGeom>
        </p:spPr>
        <p:txBody>
          <a:bodyPr wrap="none">
            <a:spAutoFit/>
          </a:bodyPr>
          <a:lstStyle/>
          <a:p>
            <a:pPr lvl="0" algn="ctr">
              <a:defRPr/>
            </a:pPr>
            <a:r>
              <a:rPr lang="en-US" altLang="zh-CN" sz="4000" b="1" dirty="0">
                <a:solidFill>
                  <a:srgbClr val="C33736"/>
                </a:solidFill>
                <a:latin typeface="微软雅黑" panose="020B0503020204020204" charset="-122"/>
                <a:ea typeface="微软雅黑" panose="020B0503020204020204" charset="-122"/>
              </a:rPr>
              <a:t>C</a:t>
            </a:r>
            <a:endParaRPr lang="en-US" altLang="zh-CN" sz="4000" b="1" dirty="0">
              <a:solidFill>
                <a:srgbClr val="C33736"/>
              </a:solidFill>
              <a:latin typeface="微软雅黑" panose="020B0503020204020204" charset="-122"/>
              <a:ea typeface="微软雅黑" panose="020B0503020204020204" charset="-122"/>
            </a:endParaRPr>
          </a:p>
        </p:txBody>
      </p:sp>
      <p:sp>
        <p:nvSpPr>
          <p:cNvPr id="21" name="矩形 20"/>
          <p:cNvSpPr/>
          <p:nvPr/>
        </p:nvSpPr>
        <p:spPr>
          <a:xfrm>
            <a:off x="7194016" y="2391130"/>
            <a:ext cx="584835" cy="706755"/>
          </a:xfrm>
          <a:prstGeom prst="rect">
            <a:avLst/>
          </a:prstGeom>
        </p:spPr>
        <p:txBody>
          <a:bodyPr wrap="none">
            <a:spAutoFit/>
          </a:bodyPr>
          <a:lstStyle/>
          <a:p>
            <a:pPr lvl="0" algn="ctr">
              <a:defRPr/>
            </a:pPr>
            <a:r>
              <a:rPr lang="en-US" altLang="zh-CN" sz="4000" b="1" dirty="0">
                <a:solidFill>
                  <a:srgbClr val="C33736"/>
                </a:solidFill>
                <a:latin typeface="微软雅黑" panose="020B0503020204020204" charset="-122"/>
                <a:ea typeface="微软雅黑" panose="020B0503020204020204" charset="-122"/>
              </a:rPr>
              <a:t>D</a:t>
            </a:r>
            <a:endParaRPr lang="en-US" altLang="zh-CN" sz="4000" b="1" dirty="0">
              <a:solidFill>
                <a:srgbClr val="C33736"/>
              </a:solidFill>
              <a:latin typeface="微软雅黑" panose="020B0503020204020204" charset="-122"/>
              <a:ea typeface="微软雅黑" panose="020B0503020204020204" charset="-122"/>
            </a:endParaRPr>
          </a:p>
        </p:txBody>
      </p:sp>
      <p:sp>
        <p:nvSpPr>
          <p:cNvPr id="22" name="矩形 21"/>
          <p:cNvSpPr/>
          <p:nvPr/>
        </p:nvSpPr>
        <p:spPr>
          <a:xfrm>
            <a:off x="5014896" y="3562636"/>
            <a:ext cx="530225" cy="706755"/>
          </a:xfrm>
          <a:prstGeom prst="rect">
            <a:avLst/>
          </a:prstGeom>
        </p:spPr>
        <p:txBody>
          <a:bodyPr wrap="none">
            <a:spAutoFit/>
          </a:bodyPr>
          <a:lstStyle/>
          <a:p>
            <a:pPr lvl="0" algn="ctr">
              <a:defRPr/>
            </a:pPr>
            <a:r>
              <a:rPr lang="en-US" altLang="zh-CN" sz="4000" b="1" dirty="0">
                <a:solidFill>
                  <a:srgbClr val="C33736"/>
                </a:solidFill>
                <a:latin typeface="微软雅黑" panose="020B0503020204020204" charset="-122"/>
                <a:ea typeface="微软雅黑" panose="020B0503020204020204" charset="-122"/>
              </a:rPr>
              <a:t>B</a:t>
            </a:r>
            <a:endParaRPr lang="en-US" altLang="zh-CN" sz="4000" b="1" dirty="0">
              <a:solidFill>
                <a:srgbClr val="C33736"/>
              </a:solidFill>
              <a:latin typeface="微软雅黑" panose="020B0503020204020204" charset="-122"/>
              <a:ea typeface="微软雅黑" panose="020B0503020204020204" charset="-122"/>
            </a:endParaRPr>
          </a:p>
        </p:txBody>
      </p:sp>
      <p:sp>
        <p:nvSpPr>
          <p:cNvPr id="23" name="矩形 22"/>
          <p:cNvSpPr/>
          <p:nvPr/>
        </p:nvSpPr>
        <p:spPr>
          <a:xfrm>
            <a:off x="3846962" y="4136230"/>
            <a:ext cx="565150" cy="706755"/>
          </a:xfrm>
          <a:prstGeom prst="rect">
            <a:avLst/>
          </a:prstGeom>
        </p:spPr>
        <p:txBody>
          <a:bodyPr wrap="none">
            <a:spAutoFit/>
          </a:bodyPr>
          <a:lstStyle/>
          <a:p>
            <a:pPr lvl="0" algn="ctr">
              <a:defRPr/>
            </a:pPr>
            <a:r>
              <a:rPr lang="en-US" altLang="zh-CN" sz="4000" b="1" dirty="0">
                <a:solidFill>
                  <a:srgbClr val="C33736"/>
                </a:solidFill>
                <a:latin typeface="微软雅黑" panose="020B0503020204020204" charset="-122"/>
                <a:ea typeface="微软雅黑" panose="020B0503020204020204" charset="-122"/>
              </a:rPr>
              <a:t>A</a:t>
            </a:r>
            <a:endParaRPr lang="en-US" altLang="zh-CN" sz="4000" b="1" dirty="0">
              <a:solidFill>
                <a:srgbClr val="C33736"/>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p:stCondLst>
                              <p:cond delay="4000"/>
                            </p:stCondLst>
                            <p:childTnLst>
                              <p:par>
                                <p:cTn id="42" presetID="53" presetClass="entr" presetSubtype="16"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childTnLst>
                          </p:cTn>
                        </p:par>
                        <p:par>
                          <p:cTn id="55" fill="hold">
                            <p:stCondLst>
                              <p:cond delay="5500"/>
                            </p:stCondLst>
                            <p:childTnLst>
                              <p:par>
                                <p:cTn id="56" presetID="53" presetClass="entr" presetSubtype="16"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p:bldP spid="10" grpId="0"/>
      <p:bldP spid="11" grpId="0" bldLvl="0" animBg="1"/>
      <p:bldP spid="13" grpId="0" bldLvl="0" animBg="1"/>
      <p:bldP spid="15" grpId="0" bldLvl="0" animBg="1"/>
      <p:bldP spid="17" grpId="0" bldLvl="0" animBg="1"/>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社 交 应 用</a:t>
            </a:r>
            <a:endParaRPr lang="zh-CN" altLang="en-US" b="1">
              <a:latin typeface="微软雅黑" panose="020B0503020204020204" charset="-122"/>
              <a:ea typeface="微软雅黑" panose="020B0503020204020204" charset="-122"/>
            </a:endParaRPr>
          </a:p>
        </p:txBody>
      </p:sp>
      <p:sp>
        <p:nvSpPr>
          <p:cNvPr id="3" name="矩形 2"/>
          <p:cNvSpPr/>
          <p:nvPr/>
        </p:nvSpPr>
        <p:spPr>
          <a:xfrm>
            <a:off x="6612890" y="1419225"/>
            <a:ext cx="4381500" cy="2284730"/>
          </a:xfrm>
          <a:prstGeom prst="rect">
            <a:avLst/>
          </a:prstGeom>
          <a:blipFill rotWithShape="1">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612890" y="3789680"/>
            <a:ext cx="4381500" cy="2284730"/>
          </a:xfrm>
          <a:prstGeom prst="rect">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26"/>
          <p:cNvGrpSpPr/>
          <p:nvPr/>
        </p:nvGrpSpPr>
        <p:grpSpPr>
          <a:xfrm>
            <a:off x="1205367" y="1607839"/>
            <a:ext cx="277647" cy="276819"/>
            <a:chOff x="2138511" y="2464802"/>
            <a:chExt cx="354012" cy="352956"/>
          </a:xfrm>
          <a:solidFill>
            <a:srgbClr val="C33736"/>
          </a:solidFill>
        </p:grpSpPr>
        <p:sp>
          <p:nvSpPr>
            <p:cNvPr id="23"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4"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37" name="TextBox 41"/>
          <p:cNvSpPr txBox="1"/>
          <p:nvPr/>
        </p:nvSpPr>
        <p:spPr>
          <a:xfrm>
            <a:off x="1483014" y="1592290"/>
            <a:ext cx="1605280" cy="306705"/>
          </a:xfrm>
          <a:prstGeom prst="rect">
            <a:avLst/>
          </a:prstGeom>
          <a:noFill/>
        </p:spPr>
        <p:txBody>
          <a:bodyPr wrap="none" rtlCol="0">
            <a:spAutoFit/>
          </a:bodyPr>
          <a:lstStyle/>
          <a:p>
            <a:pPr algn="l"/>
            <a:r>
              <a:rPr lang="zh-CN" altLang="en-US" sz="1400" b="1">
                <a:solidFill>
                  <a:srgbClr val="C33736"/>
                </a:solidFill>
                <a:latin typeface="微软雅黑" panose="020B0503020204020204" charset="-122"/>
                <a:ea typeface="微软雅黑" panose="020B0503020204020204" charset="-122"/>
                <a:sym typeface="+mn-ea"/>
              </a:rPr>
              <a:t>单击此处输入标题</a:t>
            </a:r>
            <a:endParaRPr lang="zh-CN" altLang="en-US" sz="1400" b="1" dirty="0">
              <a:solidFill>
                <a:srgbClr val="C33736"/>
              </a:solidFill>
              <a:latin typeface="微软雅黑" panose="020B0503020204020204" charset="-122"/>
              <a:ea typeface="微软雅黑" panose="020B0503020204020204" charset="-122"/>
              <a:cs typeface="微软雅黑" panose="020B0503020204020204" charset="-122"/>
              <a:sym typeface="+mn-ea"/>
            </a:endParaRPr>
          </a:p>
        </p:txBody>
      </p:sp>
      <p:sp>
        <p:nvSpPr>
          <p:cNvPr id="38" name="TextBox 42"/>
          <p:cNvSpPr txBox="1"/>
          <p:nvPr/>
        </p:nvSpPr>
        <p:spPr>
          <a:xfrm>
            <a:off x="1482725" y="1899285"/>
            <a:ext cx="4610735" cy="553085"/>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2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nvGrpSpPr>
          <p:cNvPr id="8" name="Group 26"/>
          <p:cNvGrpSpPr/>
          <p:nvPr/>
        </p:nvGrpSpPr>
        <p:grpSpPr>
          <a:xfrm>
            <a:off x="1205367" y="2777509"/>
            <a:ext cx="277647" cy="276819"/>
            <a:chOff x="2138511" y="2464802"/>
            <a:chExt cx="354012" cy="352956"/>
          </a:xfrm>
          <a:solidFill>
            <a:srgbClr val="C33736"/>
          </a:solidFill>
        </p:grpSpPr>
        <p:sp>
          <p:nvSpPr>
            <p:cNvPr id="9"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0"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11" name="TextBox 41"/>
          <p:cNvSpPr txBox="1"/>
          <p:nvPr/>
        </p:nvSpPr>
        <p:spPr>
          <a:xfrm>
            <a:off x="1483014" y="2761960"/>
            <a:ext cx="1605280" cy="306705"/>
          </a:xfrm>
          <a:prstGeom prst="rect">
            <a:avLst/>
          </a:prstGeom>
          <a:noFill/>
        </p:spPr>
        <p:txBody>
          <a:bodyPr wrap="none" rtlCol="0">
            <a:spAutoFit/>
          </a:bodyPr>
          <a:lstStyle/>
          <a:p>
            <a:pPr algn="l"/>
            <a:r>
              <a:rPr lang="zh-CN" altLang="en-US" sz="1400" b="1">
                <a:solidFill>
                  <a:srgbClr val="C33736"/>
                </a:solidFill>
                <a:latin typeface="微软雅黑" panose="020B0503020204020204" charset="-122"/>
                <a:ea typeface="微软雅黑" panose="020B0503020204020204" charset="-122"/>
                <a:sym typeface="+mn-ea"/>
              </a:rPr>
              <a:t>单击此处输入标题</a:t>
            </a:r>
            <a:endParaRPr lang="zh-CN" altLang="en-US" sz="1400" b="1" dirty="0">
              <a:solidFill>
                <a:srgbClr val="C33736"/>
              </a:solidFill>
              <a:latin typeface="微软雅黑" panose="020B0503020204020204" charset="-122"/>
              <a:ea typeface="微软雅黑" panose="020B0503020204020204" charset="-122"/>
              <a:cs typeface="微软雅黑" panose="020B0503020204020204" charset="-122"/>
              <a:sym typeface="+mn-ea"/>
            </a:endParaRPr>
          </a:p>
        </p:txBody>
      </p:sp>
      <p:sp>
        <p:nvSpPr>
          <p:cNvPr id="15" name="TextBox 42"/>
          <p:cNvSpPr txBox="1"/>
          <p:nvPr/>
        </p:nvSpPr>
        <p:spPr>
          <a:xfrm>
            <a:off x="1482725" y="3068955"/>
            <a:ext cx="4610735" cy="553085"/>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2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nvGrpSpPr>
          <p:cNvPr id="16" name="Group 26"/>
          <p:cNvGrpSpPr/>
          <p:nvPr/>
        </p:nvGrpSpPr>
        <p:grpSpPr>
          <a:xfrm>
            <a:off x="1205367" y="3947179"/>
            <a:ext cx="277647" cy="276819"/>
            <a:chOff x="2138511" y="2464802"/>
            <a:chExt cx="354012" cy="352956"/>
          </a:xfrm>
          <a:solidFill>
            <a:srgbClr val="C33736"/>
          </a:solidFill>
        </p:grpSpPr>
        <p:sp>
          <p:nvSpPr>
            <p:cNvPr id="17"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8"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19" name="TextBox 41"/>
          <p:cNvSpPr txBox="1"/>
          <p:nvPr/>
        </p:nvSpPr>
        <p:spPr>
          <a:xfrm>
            <a:off x="1483014" y="3931630"/>
            <a:ext cx="1605280" cy="306705"/>
          </a:xfrm>
          <a:prstGeom prst="rect">
            <a:avLst/>
          </a:prstGeom>
          <a:noFill/>
        </p:spPr>
        <p:txBody>
          <a:bodyPr wrap="none" rtlCol="0">
            <a:spAutoFit/>
          </a:bodyPr>
          <a:lstStyle/>
          <a:p>
            <a:pPr algn="l"/>
            <a:r>
              <a:rPr lang="zh-CN" altLang="en-US" sz="1400" b="1">
                <a:solidFill>
                  <a:srgbClr val="C33736"/>
                </a:solidFill>
                <a:latin typeface="微软雅黑" panose="020B0503020204020204" charset="-122"/>
                <a:ea typeface="微软雅黑" panose="020B0503020204020204" charset="-122"/>
                <a:sym typeface="+mn-ea"/>
              </a:rPr>
              <a:t>单击此处输入标题</a:t>
            </a:r>
            <a:endParaRPr lang="zh-CN" altLang="en-US" sz="1400" b="1" dirty="0">
              <a:solidFill>
                <a:srgbClr val="C33736"/>
              </a:solidFill>
              <a:latin typeface="微软雅黑" panose="020B0503020204020204" charset="-122"/>
              <a:ea typeface="微软雅黑" panose="020B0503020204020204" charset="-122"/>
              <a:cs typeface="微软雅黑" panose="020B0503020204020204" charset="-122"/>
              <a:sym typeface="+mn-ea"/>
            </a:endParaRPr>
          </a:p>
        </p:txBody>
      </p:sp>
      <p:sp>
        <p:nvSpPr>
          <p:cNvPr id="20" name="TextBox 42"/>
          <p:cNvSpPr txBox="1"/>
          <p:nvPr/>
        </p:nvSpPr>
        <p:spPr>
          <a:xfrm>
            <a:off x="1482725" y="4238625"/>
            <a:ext cx="4610735" cy="553085"/>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2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nvGrpSpPr>
          <p:cNvPr id="21" name="Group 26"/>
          <p:cNvGrpSpPr/>
          <p:nvPr/>
        </p:nvGrpSpPr>
        <p:grpSpPr>
          <a:xfrm>
            <a:off x="1205367" y="5203844"/>
            <a:ext cx="277647" cy="276819"/>
            <a:chOff x="2138511" y="2464802"/>
            <a:chExt cx="354012" cy="352956"/>
          </a:xfrm>
          <a:solidFill>
            <a:srgbClr val="C33736"/>
          </a:solidFill>
        </p:grpSpPr>
        <p:sp>
          <p:nvSpPr>
            <p:cNvPr id="25" name="Oval 2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6" name="Freeform 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27" name="TextBox 41"/>
          <p:cNvSpPr txBox="1"/>
          <p:nvPr/>
        </p:nvSpPr>
        <p:spPr>
          <a:xfrm>
            <a:off x="1483014" y="5188295"/>
            <a:ext cx="1605280" cy="306705"/>
          </a:xfrm>
          <a:prstGeom prst="rect">
            <a:avLst/>
          </a:prstGeom>
          <a:noFill/>
        </p:spPr>
        <p:txBody>
          <a:bodyPr wrap="none" rtlCol="0">
            <a:spAutoFit/>
          </a:bodyPr>
          <a:lstStyle/>
          <a:p>
            <a:pPr algn="l"/>
            <a:r>
              <a:rPr lang="zh-CN" altLang="en-US" sz="1400" b="1">
                <a:solidFill>
                  <a:srgbClr val="C33736"/>
                </a:solidFill>
                <a:latin typeface="微软雅黑" panose="020B0503020204020204" charset="-122"/>
                <a:ea typeface="微软雅黑" panose="020B0503020204020204" charset="-122"/>
                <a:sym typeface="+mn-ea"/>
              </a:rPr>
              <a:t>单击此处输入标题</a:t>
            </a:r>
            <a:endParaRPr lang="zh-CN" altLang="en-US" sz="1400" b="1" dirty="0">
              <a:solidFill>
                <a:srgbClr val="C33736"/>
              </a:solidFill>
              <a:latin typeface="微软雅黑" panose="020B0503020204020204" charset="-122"/>
              <a:ea typeface="微软雅黑" panose="020B0503020204020204" charset="-122"/>
              <a:cs typeface="微软雅黑" panose="020B0503020204020204" charset="-122"/>
              <a:sym typeface="+mn-ea"/>
            </a:endParaRPr>
          </a:p>
        </p:txBody>
      </p:sp>
      <p:sp>
        <p:nvSpPr>
          <p:cNvPr id="28" name="TextBox 42"/>
          <p:cNvSpPr txBox="1"/>
          <p:nvPr/>
        </p:nvSpPr>
        <p:spPr>
          <a:xfrm>
            <a:off x="1482725" y="5495290"/>
            <a:ext cx="4610735" cy="553085"/>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2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par>
                          <p:cTn id="49" fill="hold">
                            <p:stCondLst>
                              <p:cond delay="2500"/>
                            </p:stCondLst>
                            <p:childTnLst>
                              <p:par>
                                <p:cTn id="50" presetID="14" presetClass="entr" presetSubtype="5"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vertical)">
                                      <p:cBhvr>
                                        <p:cTn id="52" dur="500"/>
                                        <p:tgtEl>
                                          <p:spTgt spid="3"/>
                                        </p:tgtEl>
                                      </p:cBhvr>
                                    </p:animEffect>
                                  </p:childTnLst>
                                </p:cTn>
                              </p:par>
                            </p:childTnLst>
                          </p:cTn>
                        </p:par>
                        <p:par>
                          <p:cTn id="53" fill="hold">
                            <p:stCondLst>
                              <p:cond delay="3000"/>
                            </p:stCondLst>
                            <p:childTnLst>
                              <p:par>
                                <p:cTn id="54" presetID="14" presetClass="entr" presetSubtype="5"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randombar(vertical)">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bldLvl="0" animBg="1"/>
      <p:bldP spid="37" grpId="0"/>
      <p:bldP spid="38" grpId="0"/>
      <p:bldP spid="11" grpId="0"/>
      <p:bldP spid="15" grpId="0"/>
      <p:bldP spid="19" grpId="0"/>
      <p:bldP spid="20"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社 交 应 用</a:t>
            </a:r>
            <a:endParaRPr lang="zh-CN" altLang="en-US" b="1">
              <a:latin typeface="微软雅黑" panose="020B0503020204020204" charset="-122"/>
              <a:ea typeface="微软雅黑" panose="020B0503020204020204" charset="-122"/>
            </a:endParaRPr>
          </a:p>
        </p:txBody>
      </p:sp>
      <p:sp>
        <p:nvSpPr>
          <p:cNvPr id="54277" name="Line 5"/>
          <p:cNvSpPr>
            <a:spLocks noChangeShapeType="1"/>
          </p:cNvSpPr>
          <p:nvPr/>
        </p:nvSpPr>
        <p:spPr bwMode="auto">
          <a:xfrm flipV="1">
            <a:off x="932180" y="3707130"/>
            <a:ext cx="10327005" cy="1270"/>
          </a:xfrm>
          <a:prstGeom prst="line">
            <a:avLst/>
          </a:prstGeom>
          <a:noFill/>
          <a:ln w="12700" cap="flat">
            <a:solidFill>
              <a:srgbClr val="C33736"/>
            </a:solid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78" name="Oval 6"/>
          <p:cNvSpPr>
            <a:spLocks noChangeArrowheads="1"/>
          </p:cNvSpPr>
          <p:nvPr/>
        </p:nvSpPr>
        <p:spPr bwMode="auto">
          <a:xfrm>
            <a:off x="2060576" y="3654108"/>
            <a:ext cx="109538" cy="109538"/>
          </a:xfrm>
          <a:prstGeom prst="ellipse">
            <a:avLst/>
          </a:prstGeom>
          <a:solidFill>
            <a:srgbClr val="C33736"/>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79" name="Oval 7"/>
          <p:cNvSpPr>
            <a:spLocks noChangeArrowheads="1"/>
          </p:cNvSpPr>
          <p:nvPr/>
        </p:nvSpPr>
        <p:spPr bwMode="auto">
          <a:xfrm>
            <a:off x="3186115"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94" name="Freeform 22"/>
          <p:cNvSpPr/>
          <p:nvPr/>
        </p:nvSpPr>
        <p:spPr bwMode="auto">
          <a:xfrm>
            <a:off x="4700589" y="3708083"/>
            <a:ext cx="1588" cy="1212850"/>
          </a:xfrm>
          <a:custGeom>
            <a:avLst/>
            <a:gdLst/>
            <a:ahLst/>
            <a:cxnLst>
              <a:cxn ang="0">
                <a:pos x="0" y="764"/>
              </a:cxn>
              <a:cxn ang="0">
                <a:pos x="0" y="0"/>
              </a:cxn>
              <a:cxn ang="0">
                <a:pos x="0" y="764"/>
              </a:cxn>
            </a:cxnLst>
            <a:rect l="0" t="0" r="r" b="b"/>
            <a:pathLst>
              <a:path h="764">
                <a:moveTo>
                  <a:pt x="0" y="764"/>
                </a:moveTo>
                <a:lnTo>
                  <a:pt x="0" y="0"/>
                </a:lnTo>
                <a:lnTo>
                  <a:pt x="0" y="764"/>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96" name="Oval 24"/>
          <p:cNvSpPr>
            <a:spLocks noChangeArrowheads="1"/>
          </p:cNvSpPr>
          <p:nvPr/>
        </p:nvSpPr>
        <p:spPr bwMode="auto">
          <a:xfrm>
            <a:off x="4587877"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97" name="Oval 25"/>
          <p:cNvSpPr>
            <a:spLocks noChangeArrowheads="1"/>
          </p:cNvSpPr>
          <p:nvPr/>
        </p:nvSpPr>
        <p:spPr bwMode="auto">
          <a:xfrm>
            <a:off x="5991227" y="3587433"/>
            <a:ext cx="239713"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98" name="Oval 26"/>
          <p:cNvSpPr>
            <a:spLocks noChangeArrowheads="1"/>
          </p:cNvSpPr>
          <p:nvPr/>
        </p:nvSpPr>
        <p:spPr bwMode="auto">
          <a:xfrm>
            <a:off x="7396164" y="3587433"/>
            <a:ext cx="236538"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299" name="Oval 27"/>
          <p:cNvSpPr>
            <a:spLocks noChangeArrowheads="1"/>
          </p:cNvSpPr>
          <p:nvPr/>
        </p:nvSpPr>
        <p:spPr bwMode="auto">
          <a:xfrm>
            <a:off x="8797927"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00" name="Oval 28"/>
          <p:cNvSpPr>
            <a:spLocks noChangeArrowheads="1"/>
          </p:cNvSpPr>
          <p:nvPr/>
        </p:nvSpPr>
        <p:spPr bwMode="auto">
          <a:xfrm>
            <a:off x="10021889" y="3654108"/>
            <a:ext cx="109538" cy="109538"/>
          </a:xfrm>
          <a:prstGeom prst="ellipse">
            <a:avLst/>
          </a:prstGeom>
          <a:solidFill>
            <a:srgbClr val="C33736"/>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10" name="Freeform 38"/>
          <p:cNvSpPr/>
          <p:nvPr/>
        </p:nvSpPr>
        <p:spPr bwMode="auto">
          <a:xfrm>
            <a:off x="7510464" y="3828734"/>
            <a:ext cx="1588" cy="1103313"/>
          </a:xfrm>
          <a:custGeom>
            <a:avLst/>
            <a:gdLst/>
            <a:ahLst/>
            <a:cxnLst>
              <a:cxn ang="0">
                <a:pos x="0" y="695"/>
              </a:cxn>
              <a:cxn ang="0">
                <a:pos x="0" y="0"/>
              </a:cxn>
              <a:cxn ang="0">
                <a:pos x="0" y="695"/>
              </a:cxn>
            </a:cxnLst>
            <a:rect l="0" t="0" r="r" b="b"/>
            <a:pathLst>
              <a:path h="695">
                <a:moveTo>
                  <a:pt x="0" y="695"/>
                </a:moveTo>
                <a:lnTo>
                  <a:pt x="0" y="0"/>
                </a:lnTo>
                <a:lnTo>
                  <a:pt x="0" y="695"/>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12" name="Freeform 40"/>
          <p:cNvSpPr/>
          <p:nvPr/>
        </p:nvSpPr>
        <p:spPr bwMode="auto">
          <a:xfrm>
            <a:off x="6110289" y="2549209"/>
            <a:ext cx="1588" cy="103822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14" name="Freeform 42"/>
          <p:cNvSpPr/>
          <p:nvPr/>
        </p:nvSpPr>
        <p:spPr bwMode="auto">
          <a:xfrm>
            <a:off x="8920164" y="2549209"/>
            <a:ext cx="1588" cy="103822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20" name="Rectangle 48"/>
          <p:cNvSpPr>
            <a:spLocks noChangeArrowheads="1"/>
          </p:cNvSpPr>
          <p:nvPr/>
        </p:nvSpPr>
        <p:spPr bwMode="auto">
          <a:xfrm>
            <a:off x="1953260" y="1584325"/>
            <a:ext cx="2695575" cy="998855"/>
          </a:xfrm>
          <a:prstGeom prst="rect">
            <a:avLst/>
          </a:prstGeom>
          <a:noFill/>
        </p:spPr>
        <p:txBody>
          <a:bodyPr wrap="square" rtlCol="0">
            <a:spAutoFit/>
          </a:bodyPr>
          <a:lstStyle/>
          <a:p>
            <a:pPr marL="0" lvl="0" algn="ctr" defTabSz="1216660" eaLnBrk="1" latinLnBrk="0" hangingPunct="1">
              <a:lnSpc>
                <a:spcPct val="100000"/>
              </a:lnSpc>
              <a:spcBef>
                <a:spcPct val="20000"/>
              </a:spcBef>
              <a:defRPr/>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a:p>
            <a:pPr marL="0" lvl="0" algn="ctr" defTabSz="914400" eaLnBrk="1" latinLnBrk="0" hangingPunct="1">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kumimoji="0" lang="en-US" sz="1000" b="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grpSp>
        <p:nvGrpSpPr>
          <p:cNvPr id="18" name="组合 17"/>
          <p:cNvGrpSpPr/>
          <p:nvPr/>
        </p:nvGrpSpPr>
        <p:grpSpPr>
          <a:xfrm>
            <a:off x="3006725" y="2549525"/>
            <a:ext cx="609600" cy="1037590"/>
            <a:chOff x="4735" y="4015"/>
            <a:chExt cx="960" cy="1634"/>
          </a:xfrm>
        </p:grpSpPr>
        <p:sp>
          <p:nvSpPr>
            <p:cNvPr id="54308" name="Freeform 36"/>
            <p:cNvSpPr/>
            <p:nvPr/>
          </p:nvSpPr>
          <p:spPr bwMode="auto">
            <a:xfrm>
              <a:off x="5198" y="4015"/>
              <a:ext cx="3" cy="163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31" name="Freeform 5"/>
            <p:cNvSpPr/>
            <p:nvPr/>
          </p:nvSpPr>
          <p:spPr bwMode="auto">
            <a:xfrm>
              <a:off x="4735"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rgbClr val="C33736"/>
                </a:solidFill>
              </a:endParaRPr>
            </a:p>
          </p:txBody>
        </p:sp>
        <p:sp>
          <p:nvSpPr>
            <p:cNvPr id="32" name="Oval 6"/>
            <p:cNvSpPr>
              <a:spLocks noChangeArrowheads="1"/>
            </p:cNvSpPr>
            <p:nvPr/>
          </p:nvSpPr>
          <p:spPr bwMode="auto">
            <a:xfrm>
              <a:off x="4861"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3" name="文本框 2"/>
            <p:cNvSpPr txBox="1"/>
            <p:nvPr/>
          </p:nvSpPr>
          <p:spPr>
            <a:xfrm>
              <a:off x="4838" y="4256"/>
              <a:ext cx="722" cy="628"/>
            </a:xfrm>
            <a:prstGeom prst="rect">
              <a:avLst/>
            </a:prstGeom>
            <a:noFill/>
          </p:spPr>
          <p:txBody>
            <a:bodyPr wrap="square" rtlCol="0">
              <a:spAutoFit/>
            </a:bodyPr>
            <a:lstStyle/>
            <a:p>
              <a:pPr algn="ctr"/>
              <a:r>
                <a:rPr lang="en-US" altLang="zh-CN" sz="2000" b="1">
                  <a:solidFill>
                    <a:srgbClr val="C33736"/>
                  </a:solidFill>
                  <a:latin typeface="微软雅黑" panose="020B0503020204020204" charset="-122"/>
                  <a:ea typeface="微软雅黑" panose="020B0503020204020204" charset="-122"/>
                </a:rPr>
                <a:t>1</a:t>
              </a:r>
              <a:endParaRPr lang="en-US" altLang="zh-CN" sz="2000" b="1">
                <a:solidFill>
                  <a:srgbClr val="C33736"/>
                </a:solidFill>
                <a:latin typeface="微软雅黑" panose="020B0503020204020204" charset="-122"/>
                <a:ea typeface="微软雅黑" panose="020B0503020204020204" charset="-122"/>
              </a:endParaRPr>
            </a:p>
          </p:txBody>
        </p:sp>
      </p:grpSp>
      <p:grpSp>
        <p:nvGrpSpPr>
          <p:cNvPr id="17" name="组合 16"/>
          <p:cNvGrpSpPr/>
          <p:nvPr/>
        </p:nvGrpSpPr>
        <p:grpSpPr>
          <a:xfrm>
            <a:off x="4405630" y="3893820"/>
            <a:ext cx="609600" cy="920750"/>
            <a:chOff x="6938" y="6132"/>
            <a:chExt cx="960" cy="1450"/>
          </a:xfrm>
        </p:grpSpPr>
        <p:sp>
          <p:nvSpPr>
            <p:cNvPr id="47" name="Freeform 5"/>
            <p:cNvSpPr/>
            <p:nvPr/>
          </p:nvSpPr>
          <p:spPr bwMode="auto">
            <a:xfrm rot="10800000">
              <a:off x="6938" y="613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rgbClr val="C33736"/>
                </a:solidFill>
              </a:endParaRPr>
            </a:p>
          </p:txBody>
        </p:sp>
        <p:sp>
          <p:nvSpPr>
            <p:cNvPr id="48" name="Oval 6"/>
            <p:cNvSpPr>
              <a:spLocks noChangeArrowheads="1"/>
            </p:cNvSpPr>
            <p:nvPr/>
          </p:nvSpPr>
          <p:spPr bwMode="auto">
            <a:xfrm rot="10800000">
              <a:off x="7065" y="6753"/>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4" name="文本框 3"/>
            <p:cNvSpPr txBox="1"/>
            <p:nvPr/>
          </p:nvSpPr>
          <p:spPr>
            <a:xfrm>
              <a:off x="7049" y="6790"/>
              <a:ext cx="722" cy="628"/>
            </a:xfrm>
            <a:prstGeom prst="rect">
              <a:avLst/>
            </a:prstGeom>
            <a:noFill/>
          </p:spPr>
          <p:txBody>
            <a:bodyPr wrap="square" rtlCol="0">
              <a:spAutoFit/>
            </a:bodyPr>
            <a:lstStyle/>
            <a:p>
              <a:pPr algn="ctr"/>
              <a:r>
                <a:rPr lang="en-US" altLang="zh-CN" sz="2000" b="1">
                  <a:solidFill>
                    <a:srgbClr val="C33736"/>
                  </a:solidFill>
                  <a:latin typeface="微软雅黑" panose="020B0503020204020204" charset="-122"/>
                  <a:ea typeface="微软雅黑" panose="020B0503020204020204" charset="-122"/>
                </a:rPr>
                <a:t>2</a:t>
              </a:r>
              <a:endParaRPr lang="en-US" altLang="zh-CN" sz="2000" b="1">
                <a:solidFill>
                  <a:srgbClr val="C33736"/>
                </a:solidFill>
                <a:latin typeface="微软雅黑" panose="020B0503020204020204" charset="-122"/>
                <a:ea typeface="微软雅黑" panose="020B0503020204020204" charset="-122"/>
              </a:endParaRPr>
            </a:p>
          </p:txBody>
        </p:sp>
      </p:grpSp>
      <p:grpSp>
        <p:nvGrpSpPr>
          <p:cNvPr id="16" name="组合 15"/>
          <p:cNvGrpSpPr/>
          <p:nvPr/>
        </p:nvGrpSpPr>
        <p:grpSpPr>
          <a:xfrm>
            <a:off x="5806440" y="2598420"/>
            <a:ext cx="609600" cy="920750"/>
            <a:chOff x="9144" y="4092"/>
            <a:chExt cx="960" cy="1450"/>
          </a:xfrm>
        </p:grpSpPr>
        <p:sp>
          <p:nvSpPr>
            <p:cNvPr id="39" name="Freeform 5"/>
            <p:cNvSpPr/>
            <p:nvPr/>
          </p:nvSpPr>
          <p:spPr bwMode="auto">
            <a:xfrm>
              <a:off x="9144"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rgbClr val="C33736"/>
                </a:solidFill>
              </a:endParaRPr>
            </a:p>
          </p:txBody>
        </p:sp>
        <p:sp>
          <p:nvSpPr>
            <p:cNvPr id="40" name="Oval 6"/>
            <p:cNvSpPr>
              <a:spLocks noChangeArrowheads="1"/>
            </p:cNvSpPr>
            <p:nvPr/>
          </p:nvSpPr>
          <p:spPr bwMode="auto">
            <a:xfrm>
              <a:off x="9271"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6" name="文本框 5"/>
            <p:cNvSpPr txBox="1"/>
            <p:nvPr/>
          </p:nvSpPr>
          <p:spPr>
            <a:xfrm>
              <a:off x="9271" y="4256"/>
              <a:ext cx="722" cy="628"/>
            </a:xfrm>
            <a:prstGeom prst="rect">
              <a:avLst/>
            </a:prstGeom>
            <a:noFill/>
          </p:spPr>
          <p:txBody>
            <a:bodyPr wrap="square" rtlCol="0">
              <a:spAutoFit/>
            </a:bodyPr>
            <a:lstStyle/>
            <a:p>
              <a:pPr algn="ctr"/>
              <a:r>
                <a:rPr lang="en-US" altLang="zh-CN" sz="2000" b="1">
                  <a:solidFill>
                    <a:srgbClr val="C33736"/>
                  </a:solidFill>
                  <a:latin typeface="微软雅黑" panose="020B0503020204020204" charset="-122"/>
                  <a:ea typeface="微软雅黑" panose="020B0503020204020204" charset="-122"/>
                </a:rPr>
                <a:t>3</a:t>
              </a:r>
              <a:endParaRPr lang="en-US" altLang="zh-CN" sz="2000" b="1">
                <a:solidFill>
                  <a:srgbClr val="C33736"/>
                </a:solidFill>
                <a:latin typeface="微软雅黑" panose="020B0503020204020204" charset="-122"/>
                <a:ea typeface="微软雅黑" panose="020B0503020204020204" charset="-122"/>
              </a:endParaRPr>
            </a:p>
          </p:txBody>
        </p:sp>
      </p:grpSp>
      <p:grpSp>
        <p:nvGrpSpPr>
          <p:cNvPr id="15" name="组合 14"/>
          <p:cNvGrpSpPr/>
          <p:nvPr/>
        </p:nvGrpSpPr>
        <p:grpSpPr>
          <a:xfrm>
            <a:off x="7218045" y="3893820"/>
            <a:ext cx="609600" cy="920750"/>
            <a:chOff x="11367" y="6132"/>
            <a:chExt cx="960" cy="1450"/>
          </a:xfrm>
        </p:grpSpPr>
        <p:sp>
          <p:nvSpPr>
            <p:cNvPr id="51" name="Freeform 5"/>
            <p:cNvSpPr/>
            <p:nvPr/>
          </p:nvSpPr>
          <p:spPr bwMode="auto">
            <a:xfrm rot="10800000">
              <a:off x="11367" y="613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rgbClr val="C33736"/>
                </a:solidFill>
              </a:endParaRPr>
            </a:p>
          </p:txBody>
        </p:sp>
        <p:sp>
          <p:nvSpPr>
            <p:cNvPr id="52" name="Oval 6"/>
            <p:cNvSpPr>
              <a:spLocks noChangeArrowheads="1"/>
            </p:cNvSpPr>
            <p:nvPr/>
          </p:nvSpPr>
          <p:spPr bwMode="auto">
            <a:xfrm rot="10800000">
              <a:off x="11494" y="6753"/>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8" name="文本框 7"/>
            <p:cNvSpPr txBox="1"/>
            <p:nvPr/>
          </p:nvSpPr>
          <p:spPr>
            <a:xfrm>
              <a:off x="11478" y="6790"/>
              <a:ext cx="722" cy="628"/>
            </a:xfrm>
            <a:prstGeom prst="rect">
              <a:avLst/>
            </a:prstGeom>
            <a:noFill/>
          </p:spPr>
          <p:txBody>
            <a:bodyPr wrap="square" rtlCol="0">
              <a:spAutoFit/>
            </a:bodyPr>
            <a:lstStyle/>
            <a:p>
              <a:pPr algn="ctr"/>
              <a:r>
                <a:rPr lang="en-US" altLang="zh-CN" sz="2000" b="1">
                  <a:solidFill>
                    <a:srgbClr val="C33736"/>
                  </a:solidFill>
                  <a:latin typeface="微软雅黑" panose="020B0503020204020204" charset="-122"/>
                  <a:ea typeface="微软雅黑" panose="020B0503020204020204" charset="-122"/>
                </a:rPr>
                <a:t>4</a:t>
              </a:r>
              <a:endParaRPr lang="en-US" altLang="zh-CN" sz="2000" b="1">
                <a:solidFill>
                  <a:srgbClr val="C33736"/>
                </a:solidFill>
                <a:latin typeface="微软雅黑" panose="020B0503020204020204" charset="-122"/>
                <a:ea typeface="微软雅黑" panose="020B0503020204020204" charset="-122"/>
              </a:endParaRPr>
            </a:p>
          </p:txBody>
        </p:sp>
      </p:grpSp>
      <p:grpSp>
        <p:nvGrpSpPr>
          <p:cNvPr id="14" name="组合 13"/>
          <p:cNvGrpSpPr/>
          <p:nvPr/>
        </p:nvGrpSpPr>
        <p:grpSpPr>
          <a:xfrm>
            <a:off x="8605520" y="2598420"/>
            <a:ext cx="609600" cy="920750"/>
            <a:chOff x="13552" y="4092"/>
            <a:chExt cx="960" cy="1450"/>
          </a:xfrm>
        </p:grpSpPr>
        <p:sp>
          <p:nvSpPr>
            <p:cNvPr id="43" name="Freeform 5"/>
            <p:cNvSpPr/>
            <p:nvPr/>
          </p:nvSpPr>
          <p:spPr bwMode="auto">
            <a:xfrm>
              <a:off x="13552"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rgbClr val="C33736"/>
                </a:solidFill>
              </a:endParaRPr>
            </a:p>
          </p:txBody>
        </p:sp>
        <p:sp>
          <p:nvSpPr>
            <p:cNvPr id="44" name="Oval 6"/>
            <p:cNvSpPr>
              <a:spLocks noChangeArrowheads="1"/>
            </p:cNvSpPr>
            <p:nvPr/>
          </p:nvSpPr>
          <p:spPr bwMode="auto">
            <a:xfrm>
              <a:off x="13678"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endParaRPr>
            </a:p>
          </p:txBody>
        </p:sp>
        <p:sp>
          <p:nvSpPr>
            <p:cNvPr id="9" name="文本框 8"/>
            <p:cNvSpPr txBox="1"/>
            <p:nvPr/>
          </p:nvSpPr>
          <p:spPr>
            <a:xfrm>
              <a:off x="13692" y="4256"/>
              <a:ext cx="722" cy="628"/>
            </a:xfrm>
            <a:prstGeom prst="rect">
              <a:avLst/>
            </a:prstGeom>
            <a:noFill/>
          </p:spPr>
          <p:txBody>
            <a:bodyPr wrap="square" rtlCol="0">
              <a:spAutoFit/>
            </a:bodyPr>
            <a:lstStyle/>
            <a:p>
              <a:pPr algn="ctr"/>
              <a:r>
                <a:rPr lang="en-US" altLang="zh-CN" sz="2000" b="1">
                  <a:solidFill>
                    <a:srgbClr val="C33736"/>
                  </a:solidFill>
                  <a:latin typeface="微软雅黑" panose="020B0503020204020204" charset="-122"/>
                  <a:ea typeface="微软雅黑" panose="020B0503020204020204" charset="-122"/>
                </a:rPr>
                <a:t>5</a:t>
              </a:r>
              <a:endParaRPr lang="en-US" altLang="zh-CN" sz="2000" b="1">
                <a:solidFill>
                  <a:srgbClr val="C33736"/>
                </a:solidFill>
                <a:latin typeface="微软雅黑" panose="020B0503020204020204" charset="-122"/>
                <a:ea typeface="微软雅黑" panose="020B0503020204020204" charset="-122"/>
              </a:endParaRPr>
            </a:p>
          </p:txBody>
        </p:sp>
      </p:grpSp>
      <p:sp>
        <p:nvSpPr>
          <p:cNvPr id="5" name="Rectangle 48"/>
          <p:cNvSpPr>
            <a:spLocks noChangeArrowheads="1"/>
          </p:cNvSpPr>
          <p:nvPr/>
        </p:nvSpPr>
        <p:spPr bwMode="auto">
          <a:xfrm>
            <a:off x="3357245" y="4921250"/>
            <a:ext cx="2695575" cy="998855"/>
          </a:xfrm>
          <a:prstGeom prst="rect">
            <a:avLst/>
          </a:prstGeom>
          <a:noFill/>
        </p:spPr>
        <p:txBody>
          <a:bodyPr wrap="square" rtlCol="0">
            <a:spAutoFit/>
          </a:bodyPr>
          <a:lstStyle/>
          <a:p>
            <a:pPr marL="0" lvl="0" algn="ctr" defTabSz="1216660" eaLnBrk="1" latinLnBrk="0" hangingPunct="1">
              <a:lnSpc>
                <a:spcPct val="100000"/>
              </a:lnSpc>
              <a:spcBef>
                <a:spcPct val="20000"/>
              </a:spcBef>
              <a:defRPr/>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a:p>
            <a:pPr marL="0" lvl="0" algn="ctr" defTabSz="914400" eaLnBrk="1" latinLnBrk="0" hangingPunct="1">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kumimoji="0" lang="en-US" sz="1000" b="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7" name="Rectangle 48"/>
          <p:cNvSpPr>
            <a:spLocks noChangeArrowheads="1"/>
          </p:cNvSpPr>
          <p:nvPr/>
        </p:nvSpPr>
        <p:spPr bwMode="auto">
          <a:xfrm>
            <a:off x="4763135" y="1584325"/>
            <a:ext cx="2695575" cy="998855"/>
          </a:xfrm>
          <a:prstGeom prst="rect">
            <a:avLst/>
          </a:prstGeom>
          <a:noFill/>
        </p:spPr>
        <p:txBody>
          <a:bodyPr wrap="square" rtlCol="0">
            <a:spAutoFit/>
          </a:bodyPr>
          <a:lstStyle/>
          <a:p>
            <a:pPr marL="0" lvl="0" algn="ctr" defTabSz="1216660" eaLnBrk="1" latinLnBrk="0" hangingPunct="1">
              <a:lnSpc>
                <a:spcPct val="100000"/>
              </a:lnSpc>
              <a:spcBef>
                <a:spcPct val="20000"/>
              </a:spcBef>
              <a:defRPr/>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a:p>
            <a:pPr marL="0" lvl="0" algn="ctr" defTabSz="914400" eaLnBrk="1" latinLnBrk="0" hangingPunct="1">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kumimoji="0" lang="en-US" sz="1000" b="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12" name="Rectangle 48"/>
          <p:cNvSpPr>
            <a:spLocks noChangeArrowheads="1"/>
          </p:cNvSpPr>
          <p:nvPr/>
        </p:nvSpPr>
        <p:spPr bwMode="auto">
          <a:xfrm>
            <a:off x="6167120" y="4932680"/>
            <a:ext cx="2695575" cy="998855"/>
          </a:xfrm>
          <a:prstGeom prst="rect">
            <a:avLst/>
          </a:prstGeom>
          <a:noFill/>
        </p:spPr>
        <p:txBody>
          <a:bodyPr wrap="square" rtlCol="0">
            <a:spAutoFit/>
          </a:bodyPr>
          <a:lstStyle/>
          <a:p>
            <a:pPr marL="0" lvl="0" algn="ctr" defTabSz="1216660" eaLnBrk="1" latinLnBrk="0" hangingPunct="1">
              <a:lnSpc>
                <a:spcPct val="100000"/>
              </a:lnSpc>
              <a:spcBef>
                <a:spcPct val="20000"/>
              </a:spcBef>
              <a:defRPr/>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a:p>
            <a:pPr marL="0" lvl="0" algn="ctr" defTabSz="914400" eaLnBrk="1" latinLnBrk="0" hangingPunct="1">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kumimoji="0" lang="en-US" sz="1000" b="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13" name="Rectangle 48"/>
          <p:cNvSpPr>
            <a:spLocks noChangeArrowheads="1"/>
          </p:cNvSpPr>
          <p:nvPr/>
        </p:nvSpPr>
        <p:spPr bwMode="auto">
          <a:xfrm>
            <a:off x="7576185" y="1584325"/>
            <a:ext cx="2695575" cy="998855"/>
          </a:xfrm>
          <a:prstGeom prst="rect">
            <a:avLst/>
          </a:prstGeom>
          <a:noFill/>
        </p:spPr>
        <p:txBody>
          <a:bodyPr wrap="square" rtlCol="0">
            <a:spAutoFit/>
          </a:bodyPr>
          <a:lstStyle/>
          <a:p>
            <a:pPr marL="0" lvl="0" algn="ctr" defTabSz="1216660" eaLnBrk="1" latinLnBrk="0" hangingPunct="1">
              <a:lnSpc>
                <a:spcPct val="100000"/>
              </a:lnSpc>
              <a:spcBef>
                <a:spcPct val="20000"/>
              </a:spcBef>
              <a:defRPr/>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a:p>
            <a:pPr marL="0" lvl="0" algn="ctr" defTabSz="914400" eaLnBrk="1" latinLnBrk="0" hangingPunct="1">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kumimoji="0" lang="en-US" sz="1000" b="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wipe(left)">
                                      <p:cBhvr>
                                        <p:cTn id="12" dur="500"/>
                                        <p:tgtEl>
                                          <p:spTgt spid="5427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54278"/>
                                        </p:tgtEl>
                                        <p:attrNameLst>
                                          <p:attrName>style.visibility</p:attrName>
                                        </p:attrNameLst>
                                      </p:cBhvr>
                                      <p:to>
                                        <p:strVal val="visible"/>
                                      </p:to>
                                    </p:set>
                                    <p:anim calcmode="lin" valueType="num">
                                      <p:cBhvr>
                                        <p:cTn id="15" dur="500" fill="hold"/>
                                        <p:tgtEl>
                                          <p:spTgt spid="54278"/>
                                        </p:tgtEl>
                                        <p:attrNameLst>
                                          <p:attrName>ppt_w</p:attrName>
                                        </p:attrNameLst>
                                      </p:cBhvr>
                                      <p:tavLst>
                                        <p:tav tm="0">
                                          <p:val>
                                            <p:fltVal val="0"/>
                                          </p:val>
                                        </p:tav>
                                        <p:tav tm="100000">
                                          <p:val>
                                            <p:strVal val="#ppt_w"/>
                                          </p:val>
                                        </p:tav>
                                      </p:tavLst>
                                    </p:anim>
                                    <p:anim calcmode="lin" valueType="num">
                                      <p:cBhvr>
                                        <p:cTn id="16" dur="500" fill="hold"/>
                                        <p:tgtEl>
                                          <p:spTgt spid="54278"/>
                                        </p:tgtEl>
                                        <p:attrNameLst>
                                          <p:attrName>ppt_h</p:attrName>
                                        </p:attrNameLst>
                                      </p:cBhvr>
                                      <p:tavLst>
                                        <p:tav tm="0">
                                          <p:val>
                                            <p:fltVal val="0"/>
                                          </p:val>
                                        </p:tav>
                                        <p:tav tm="100000">
                                          <p:val>
                                            <p:strVal val="#ppt_h"/>
                                          </p:val>
                                        </p:tav>
                                      </p:tavLst>
                                    </p:anim>
                                    <p:animEffect transition="in" filter="fade">
                                      <p:cBhvr>
                                        <p:cTn id="17" dur="500"/>
                                        <p:tgtEl>
                                          <p:spTgt spid="5427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4300"/>
                                        </p:tgtEl>
                                        <p:attrNameLst>
                                          <p:attrName>style.visibility</p:attrName>
                                        </p:attrNameLst>
                                      </p:cBhvr>
                                      <p:to>
                                        <p:strVal val="visible"/>
                                      </p:to>
                                    </p:set>
                                    <p:anim calcmode="lin" valueType="num">
                                      <p:cBhvr>
                                        <p:cTn id="20" dur="500" fill="hold"/>
                                        <p:tgtEl>
                                          <p:spTgt spid="54300"/>
                                        </p:tgtEl>
                                        <p:attrNameLst>
                                          <p:attrName>ppt_w</p:attrName>
                                        </p:attrNameLst>
                                      </p:cBhvr>
                                      <p:tavLst>
                                        <p:tav tm="0">
                                          <p:val>
                                            <p:fltVal val="0"/>
                                          </p:val>
                                        </p:tav>
                                        <p:tav tm="100000">
                                          <p:val>
                                            <p:strVal val="#ppt_w"/>
                                          </p:val>
                                        </p:tav>
                                      </p:tavLst>
                                    </p:anim>
                                    <p:anim calcmode="lin" valueType="num">
                                      <p:cBhvr>
                                        <p:cTn id="21" dur="500" fill="hold"/>
                                        <p:tgtEl>
                                          <p:spTgt spid="54300"/>
                                        </p:tgtEl>
                                        <p:attrNameLst>
                                          <p:attrName>ppt_h</p:attrName>
                                        </p:attrNameLst>
                                      </p:cBhvr>
                                      <p:tavLst>
                                        <p:tav tm="0">
                                          <p:val>
                                            <p:fltVal val="0"/>
                                          </p:val>
                                        </p:tav>
                                        <p:tav tm="100000">
                                          <p:val>
                                            <p:strVal val="#ppt_h"/>
                                          </p:val>
                                        </p:tav>
                                      </p:tavLst>
                                    </p:anim>
                                    <p:animEffect transition="in" filter="fade">
                                      <p:cBhvr>
                                        <p:cTn id="22" dur="500"/>
                                        <p:tgtEl>
                                          <p:spTgt spid="5430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54279"/>
                                        </p:tgtEl>
                                        <p:attrNameLst>
                                          <p:attrName>style.visibility</p:attrName>
                                        </p:attrNameLst>
                                      </p:cBhvr>
                                      <p:to>
                                        <p:strVal val="visible"/>
                                      </p:to>
                                    </p:set>
                                    <p:anim calcmode="lin" valueType="num">
                                      <p:cBhvr>
                                        <p:cTn id="26" dur="500" fill="hold"/>
                                        <p:tgtEl>
                                          <p:spTgt spid="54279"/>
                                        </p:tgtEl>
                                        <p:attrNameLst>
                                          <p:attrName>ppt_w</p:attrName>
                                        </p:attrNameLst>
                                      </p:cBhvr>
                                      <p:tavLst>
                                        <p:tav tm="0">
                                          <p:val>
                                            <p:fltVal val="0"/>
                                          </p:val>
                                        </p:tav>
                                        <p:tav tm="100000">
                                          <p:val>
                                            <p:strVal val="#ppt_w"/>
                                          </p:val>
                                        </p:tav>
                                      </p:tavLst>
                                    </p:anim>
                                    <p:anim calcmode="lin" valueType="num">
                                      <p:cBhvr>
                                        <p:cTn id="27" dur="500" fill="hold"/>
                                        <p:tgtEl>
                                          <p:spTgt spid="54279"/>
                                        </p:tgtEl>
                                        <p:attrNameLst>
                                          <p:attrName>ppt_h</p:attrName>
                                        </p:attrNameLst>
                                      </p:cBhvr>
                                      <p:tavLst>
                                        <p:tav tm="0">
                                          <p:val>
                                            <p:fltVal val="0"/>
                                          </p:val>
                                        </p:tav>
                                        <p:tav tm="100000">
                                          <p:val>
                                            <p:strVal val="#ppt_h"/>
                                          </p:val>
                                        </p:tav>
                                      </p:tavLst>
                                    </p:anim>
                                    <p:animEffect transition="in" filter="fade">
                                      <p:cBhvr>
                                        <p:cTn id="28" dur="500"/>
                                        <p:tgtEl>
                                          <p:spTgt spid="54279"/>
                                        </p:tgtEl>
                                      </p:cBhvr>
                                    </p:animEffect>
                                  </p:childTnLst>
                                </p:cTn>
                              </p:par>
                            </p:childTnLst>
                          </p:cTn>
                        </p:par>
                        <p:par>
                          <p:cTn id="29" fill="hold">
                            <p:stCondLst>
                              <p:cond delay="1500"/>
                            </p:stCondLst>
                            <p:childTnLst>
                              <p:par>
                                <p:cTn id="30" presetID="2" presetClass="entr" presetSubtype="1"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54320"/>
                                        </p:tgtEl>
                                        <p:attrNameLst>
                                          <p:attrName>style.visibility</p:attrName>
                                        </p:attrNameLst>
                                      </p:cBhvr>
                                      <p:to>
                                        <p:strVal val="visible"/>
                                      </p:to>
                                    </p:set>
                                    <p:anim calcmode="lin" valueType="num">
                                      <p:cBhvr>
                                        <p:cTn id="37" dur="500" fill="hold"/>
                                        <p:tgtEl>
                                          <p:spTgt spid="54320"/>
                                        </p:tgtEl>
                                        <p:attrNameLst>
                                          <p:attrName>ppt_w</p:attrName>
                                        </p:attrNameLst>
                                      </p:cBhvr>
                                      <p:tavLst>
                                        <p:tav tm="0">
                                          <p:val>
                                            <p:fltVal val="0"/>
                                          </p:val>
                                        </p:tav>
                                        <p:tav tm="100000">
                                          <p:val>
                                            <p:strVal val="#ppt_w"/>
                                          </p:val>
                                        </p:tav>
                                      </p:tavLst>
                                    </p:anim>
                                    <p:anim calcmode="lin" valueType="num">
                                      <p:cBhvr>
                                        <p:cTn id="38" dur="500" fill="hold"/>
                                        <p:tgtEl>
                                          <p:spTgt spid="54320"/>
                                        </p:tgtEl>
                                        <p:attrNameLst>
                                          <p:attrName>ppt_h</p:attrName>
                                        </p:attrNameLst>
                                      </p:cBhvr>
                                      <p:tavLst>
                                        <p:tav tm="0">
                                          <p:val>
                                            <p:fltVal val="0"/>
                                          </p:val>
                                        </p:tav>
                                        <p:tav tm="100000">
                                          <p:val>
                                            <p:strVal val="#ppt_h"/>
                                          </p:val>
                                        </p:tav>
                                      </p:tavLst>
                                    </p:anim>
                                    <p:animEffect transition="in" filter="fade">
                                      <p:cBhvr>
                                        <p:cTn id="39" dur="500"/>
                                        <p:tgtEl>
                                          <p:spTgt spid="54320"/>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54296"/>
                                        </p:tgtEl>
                                        <p:attrNameLst>
                                          <p:attrName>style.visibility</p:attrName>
                                        </p:attrNameLst>
                                      </p:cBhvr>
                                      <p:to>
                                        <p:strVal val="visible"/>
                                      </p:to>
                                    </p:set>
                                    <p:anim calcmode="lin" valueType="num">
                                      <p:cBhvr>
                                        <p:cTn id="43" dur="500" fill="hold"/>
                                        <p:tgtEl>
                                          <p:spTgt spid="54296"/>
                                        </p:tgtEl>
                                        <p:attrNameLst>
                                          <p:attrName>ppt_w</p:attrName>
                                        </p:attrNameLst>
                                      </p:cBhvr>
                                      <p:tavLst>
                                        <p:tav tm="0">
                                          <p:val>
                                            <p:fltVal val="0"/>
                                          </p:val>
                                        </p:tav>
                                        <p:tav tm="100000">
                                          <p:val>
                                            <p:strVal val="#ppt_w"/>
                                          </p:val>
                                        </p:tav>
                                      </p:tavLst>
                                    </p:anim>
                                    <p:anim calcmode="lin" valueType="num">
                                      <p:cBhvr>
                                        <p:cTn id="44" dur="500" fill="hold"/>
                                        <p:tgtEl>
                                          <p:spTgt spid="54296"/>
                                        </p:tgtEl>
                                        <p:attrNameLst>
                                          <p:attrName>ppt_h</p:attrName>
                                        </p:attrNameLst>
                                      </p:cBhvr>
                                      <p:tavLst>
                                        <p:tav tm="0">
                                          <p:val>
                                            <p:fltVal val="0"/>
                                          </p:val>
                                        </p:tav>
                                        <p:tav tm="100000">
                                          <p:val>
                                            <p:strVal val="#ppt_h"/>
                                          </p:val>
                                        </p:tav>
                                      </p:tavLst>
                                    </p:anim>
                                    <p:animEffect transition="in" filter="fade">
                                      <p:cBhvr>
                                        <p:cTn id="45" dur="500"/>
                                        <p:tgtEl>
                                          <p:spTgt spid="54296"/>
                                        </p:tgtEl>
                                      </p:cBhvr>
                                    </p:animEffect>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fltVal val="0"/>
                                          </p:val>
                                        </p:tav>
                                        <p:tav tm="100000">
                                          <p:val>
                                            <p:strVal val="#ppt_h"/>
                                          </p:val>
                                        </p:tav>
                                      </p:tavLst>
                                    </p:anim>
                                    <p:animEffect transition="in" filter="fade">
                                      <p:cBhvr>
                                        <p:cTn id="56" dur="500"/>
                                        <p:tgtEl>
                                          <p:spTgt spid="5"/>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54297"/>
                                        </p:tgtEl>
                                        <p:attrNameLst>
                                          <p:attrName>style.visibility</p:attrName>
                                        </p:attrNameLst>
                                      </p:cBhvr>
                                      <p:to>
                                        <p:strVal val="visible"/>
                                      </p:to>
                                    </p:set>
                                    <p:anim calcmode="lin" valueType="num">
                                      <p:cBhvr>
                                        <p:cTn id="60" dur="500" fill="hold"/>
                                        <p:tgtEl>
                                          <p:spTgt spid="54297"/>
                                        </p:tgtEl>
                                        <p:attrNameLst>
                                          <p:attrName>ppt_w</p:attrName>
                                        </p:attrNameLst>
                                      </p:cBhvr>
                                      <p:tavLst>
                                        <p:tav tm="0">
                                          <p:val>
                                            <p:fltVal val="0"/>
                                          </p:val>
                                        </p:tav>
                                        <p:tav tm="100000">
                                          <p:val>
                                            <p:strVal val="#ppt_w"/>
                                          </p:val>
                                        </p:tav>
                                      </p:tavLst>
                                    </p:anim>
                                    <p:anim calcmode="lin" valueType="num">
                                      <p:cBhvr>
                                        <p:cTn id="61" dur="500" fill="hold"/>
                                        <p:tgtEl>
                                          <p:spTgt spid="54297"/>
                                        </p:tgtEl>
                                        <p:attrNameLst>
                                          <p:attrName>ppt_h</p:attrName>
                                        </p:attrNameLst>
                                      </p:cBhvr>
                                      <p:tavLst>
                                        <p:tav tm="0">
                                          <p:val>
                                            <p:fltVal val="0"/>
                                          </p:val>
                                        </p:tav>
                                        <p:tav tm="100000">
                                          <p:val>
                                            <p:strVal val="#ppt_h"/>
                                          </p:val>
                                        </p:tav>
                                      </p:tavLst>
                                    </p:anim>
                                    <p:animEffect transition="in" filter="fade">
                                      <p:cBhvr>
                                        <p:cTn id="62" dur="500"/>
                                        <p:tgtEl>
                                          <p:spTgt spid="54297"/>
                                        </p:tgtEl>
                                      </p:cBhvr>
                                    </p:animEffect>
                                  </p:childTnLst>
                                </p:cTn>
                              </p:par>
                            </p:childTnLst>
                          </p:cTn>
                        </p:par>
                        <p:par>
                          <p:cTn id="63" fill="hold">
                            <p:stCondLst>
                              <p:cond delay="4500"/>
                            </p:stCondLst>
                            <p:childTnLst>
                              <p:par>
                                <p:cTn id="64" presetID="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0-#ppt_h/2"/>
                                          </p:val>
                                        </p:tav>
                                        <p:tav tm="100000">
                                          <p:val>
                                            <p:strVal val="#ppt_y"/>
                                          </p:val>
                                        </p:tav>
                                      </p:tavLst>
                                    </p:anim>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500" fill="hold"/>
                                        <p:tgtEl>
                                          <p:spTgt spid="7"/>
                                        </p:tgtEl>
                                        <p:attrNameLst>
                                          <p:attrName>ppt_w</p:attrName>
                                        </p:attrNameLst>
                                      </p:cBhvr>
                                      <p:tavLst>
                                        <p:tav tm="0">
                                          <p:val>
                                            <p:fltVal val="0"/>
                                          </p:val>
                                        </p:tav>
                                        <p:tav tm="100000">
                                          <p:val>
                                            <p:strVal val="#ppt_w"/>
                                          </p:val>
                                        </p:tav>
                                      </p:tavLst>
                                    </p:anim>
                                    <p:anim calcmode="lin" valueType="num">
                                      <p:cBhvr>
                                        <p:cTn id="72" dur="500" fill="hold"/>
                                        <p:tgtEl>
                                          <p:spTgt spid="7"/>
                                        </p:tgtEl>
                                        <p:attrNameLst>
                                          <p:attrName>ppt_h</p:attrName>
                                        </p:attrNameLst>
                                      </p:cBhvr>
                                      <p:tavLst>
                                        <p:tav tm="0">
                                          <p:val>
                                            <p:fltVal val="0"/>
                                          </p:val>
                                        </p:tav>
                                        <p:tav tm="100000">
                                          <p:val>
                                            <p:strVal val="#ppt_h"/>
                                          </p:val>
                                        </p:tav>
                                      </p:tavLst>
                                    </p:anim>
                                    <p:animEffect transition="in" filter="fade">
                                      <p:cBhvr>
                                        <p:cTn id="73" dur="500"/>
                                        <p:tgtEl>
                                          <p:spTgt spid="7"/>
                                        </p:tgtEl>
                                      </p:cBhvr>
                                    </p:animEffect>
                                  </p:childTnLst>
                                </p:cTn>
                              </p:par>
                            </p:childTnLst>
                          </p:cTn>
                        </p:par>
                        <p:par>
                          <p:cTn id="74" fill="hold">
                            <p:stCondLst>
                              <p:cond delay="5500"/>
                            </p:stCondLst>
                            <p:childTnLst>
                              <p:par>
                                <p:cTn id="75" presetID="53" presetClass="entr" presetSubtype="16" fill="hold" grpId="0" nodeType="afterEffect">
                                  <p:stCondLst>
                                    <p:cond delay="0"/>
                                  </p:stCondLst>
                                  <p:childTnLst>
                                    <p:set>
                                      <p:cBhvr>
                                        <p:cTn id="76" dur="1" fill="hold">
                                          <p:stCondLst>
                                            <p:cond delay="0"/>
                                          </p:stCondLst>
                                        </p:cTn>
                                        <p:tgtEl>
                                          <p:spTgt spid="54298"/>
                                        </p:tgtEl>
                                        <p:attrNameLst>
                                          <p:attrName>style.visibility</p:attrName>
                                        </p:attrNameLst>
                                      </p:cBhvr>
                                      <p:to>
                                        <p:strVal val="visible"/>
                                      </p:to>
                                    </p:set>
                                    <p:anim calcmode="lin" valueType="num">
                                      <p:cBhvr>
                                        <p:cTn id="77" dur="500" fill="hold"/>
                                        <p:tgtEl>
                                          <p:spTgt spid="54298"/>
                                        </p:tgtEl>
                                        <p:attrNameLst>
                                          <p:attrName>ppt_w</p:attrName>
                                        </p:attrNameLst>
                                      </p:cBhvr>
                                      <p:tavLst>
                                        <p:tav tm="0">
                                          <p:val>
                                            <p:fltVal val="0"/>
                                          </p:val>
                                        </p:tav>
                                        <p:tav tm="100000">
                                          <p:val>
                                            <p:strVal val="#ppt_w"/>
                                          </p:val>
                                        </p:tav>
                                      </p:tavLst>
                                    </p:anim>
                                    <p:anim calcmode="lin" valueType="num">
                                      <p:cBhvr>
                                        <p:cTn id="78" dur="500" fill="hold"/>
                                        <p:tgtEl>
                                          <p:spTgt spid="54298"/>
                                        </p:tgtEl>
                                        <p:attrNameLst>
                                          <p:attrName>ppt_h</p:attrName>
                                        </p:attrNameLst>
                                      </p:cBhvr>
                                      <p:tavLst>
                                        <p:tav tm="0">
                                          <p:val>
                                            <p:fltVal val="0"/>
                                          </p:val>
                                        </p:tav>
                                        <p:tav tm="100000">
                                          <p:val>
                                            <p:strVal val="#ppt_h"/>
                                          </p:val>
                                        </p:tav>
                                      </p:tavLst>
                                    </p:anim>
                                    <p:animEffect transition="in" filter="fade">
                                      <p:cBhvr>
                                        <p:cTn id="79" dur="500"/>
                                        <p:tgtEl>
                                          <p:spTgt spid="54298"/>
                                        </p:tgtEl>
                                      </p:cBhvr>
                                    </p:animEffect>
                                  </p:childTnLst>
                                </p:cTn>
                              </p:par>
                            </p:childTnLst>
                          </p:cTn>
                        </p:par>
                        <p:par>
                          <p:cTn id="80" fill="hold">
                            <p:stCondLst>
                              <p:cond delay="6000"/>
                            </p:stCondLst>
                            <p:childTnLst>
                              <p:par>
                                <p:cTn id="81" presetID="2" presetClass="entr" presetSubtype="4" fill="hold"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additive="base">
                                        <p:cTn id="83" dur="500" fill="hold"/>
                                        <p:tgtEl>
                                          <p:spTgt spid="15"/>
                                        </p:tgtEl>
                                        <p:attrNameLst>
                                          <p:attrName>ppt_x</p:attrName>
                                        </p:attrNameLst>
                                      </p:cBhvr>
                                      <p:tavLst>
                                        <p:tav tm="0">
                                          <p:val>
                                            <p:strVal val="#ppt_x"/>
                                          </p:val>
                                        </p:tav>
                                        <p:tav tm="100000">
                                          <p:val>
                                            <p:strVal val="#ppt_x"/>
                                          </p:val>
                                        </p:tav>
                                      </p:tavLst>
                                    </p:anim>
                                    <p:anim calcmode="lin" valueType="num">
                                      <p:cBhvr additive="base">
                                        <p:cTn id="84" dur="500" fill="hold"/>
                                        <p:tgtEl>
                                          <p:spTgt spid="15"/>
                                        </p:tgtEl>
                                        <p:attrNameLst>
                                          <p:attrName>ppt_y</p:attrName>
                                        </p:attrNameLst>
                                      </p:cBhvr>
                                      <p:tavLst>
                                        <p:tav tm="0">
                                          <p:val>
                                            <p:strVal val="1+#ppt_h/2"/>
                                          </p:val>
                                        </p:tav>
                                        <p:tav tm="100000">
                                          <p:val>
                                            <p:strVal val="#ppt_y"/>
                                          </p:val>
                                        </p:tav>
                                      </p:tavLst>
                                    </p:anim>
                                  </p:childTnLst>
                                </p:cTn>
                              </p:par>
                            </p:childTnLst>
                          </p:cTn>
                        </p:par>
                        <p:par>
                          <p:cTn id="85" fill="hold">
                            <p:stCondLst>
                              <p:cond delay="6500"/>
                            </p:stCondLst>
                            <p:childTnLst>
                              <p:par>
                                <p:cTn id="86" presetID="53" presetClass="entr" presetSubtype="16"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p:cTn id="88" dur="500" fill="hold"/>
                                        <p:tgtEl>
                                          <p:spTgt spid="12"/>
                                        </p:tgtEl>
                                        <p:attrNameLst>
                                          <p:attrName>ppt_w</p:attrName>
                                        </p:attrNameLst>
                                      </p:cBhvr>
                                      <p:tavLst>
                                        <p:tav tm="0">
                                          <p:val>
                                            <p:fltVal val="0"/>
                                          </p:val>
                                        </p:tav>
                                        <p:tav tm="100000">
                                          <p:val>
                                            <p:strVal val="#ppt_w"/>
                                          </p:val>
                                        </p:tav>
                                      </p:tavLst>
                                    </p:anim>
                                    <p:anim calcmode="lin" valueType="num">
                                      <p:cBhvr>
                                        <p:cTn id="89" dur="500" fill="hold"/>
                                        <p:tgtEl>
                                          <p:spTgt spid="12"/>
                                        </p:tgtEl>
                                        <p:attrNameLst>
                                          <p:attrName>ppt_h</p:attrName>
                                        </p:attrNameLst>
                                      </p:cBhvr>
                                      <p:tavLst>
                                        <p:tav tm="0">
                                          <p:val>
                                            <p:fltVal val="0"/>
                                          </p:val>
                                        </p:tav>
                                        <p:tav tm="100000">
                                          <p:val>
                                            <p:strVal val="#ppt_h"/>
                                          </p:val>
                                        </p:tav>
                                      </p:tavLst>
                                    </p:anim>
                                    <p:animEffect transition="in" filter="fade">
                                      <p:cBhvr>
                                        <p:cTn id="90" dur="500"/>
                                        <p:tgtEl>
                                          <p:spTgt spid="12"/>
                                        </p:tgtEl>
                                      </p:cBhvr>
                                    </p:animEffect>
                                  </p:childTnLst>
                                </p:cTn>
                              </p:par>
                            </p:childTnLst>
                          </p:cTn>
                        </p:par>
                        <p:par>
                          <p:cTn id="91" fill="hold">
                            <p:stCondLst>
                              <p:cond delay="7000"/>
                            </p:stCondLst>
                            <p:childTnLst>
                              <p:par>
                                <p:cTn id="92" presetID="53" presetClass="entr" presetSubtype="16" fill="hold" grpId="0" nodeType="afterEffect">
                                  <p:stCondLst>
                                    <p:cond delay="0"/>
                                  </p:stCondLst>
                                  <p:childTnLst>
                                    <p:set>
                                      <p:cBhvr>
                                        <p:cTn id="93" dur="1" fill="hold">
                                          <p:stCondLst>
                                            <p:cond delay="0"/>
                                          </p:stCondLst>
                                        </p:cTn>
                                        <p:tgtEl>
                                          <p:spTgt spid="54299"/>
                                        </p:tgtEl>
                                        <p:attrNameLst>
                                          <p:attrName>style.visibility</p:attrName>
                                        </p:attrNameLst>
                                      </p:cBhvr>
                                      <p:to>
                                        <p:strVal val="visible"/>
                                      </p:to>
                                    </p:set>
                                    <p:anim calcmode="lin" valueType="num">
                                      <p:cBhvr>
                                        <p:cTn id="94" dur="500" fill="hold"/>
                                        <p:tgtEl>
                                          <p:spTgt spid="54299"/>
                                        </p:tgtEl>
                                        <p:attrNameLst>
                                          <p:attrName>ppt_w</p:attrName>
                                        </p:attrNameLst>
                                      </p:cBhvr>
                                      <p:tavLst>
                                        <p:tav tm="0">
                                          <p:val>
                                            <p:fltVal val="0"/>
                                          </p:val>
                                        </p:tav>
                                        <p:tav tm="100000">
                                          <p:val>
                                            <p:strVal val="#ppt_w"/>
                                          </p:val>
                                        </p:tav>
                                      </p:tavLst>
                                    </p:anim>
                                    <p:anim calcmode="lin" valueType="num">
                                      <p:cBhvr>
                                        <p:cTn id="95" dur="500" fill="hold"/>
                                        <p:tgtEl>
                                          <p:spTgt spid="54299"/>
                                        </p:tgtEl>
                                        <p:attrNameLst>
                                          <p:attrName>ppt_h</p:attrName>
                                        </p:attrNameLst>
                                      </p:cBhvr>
                                      <p:tavLst>
                                        <p:tav tm="0">
                                          <p:val>
                                            <p:fltVal val="0"/>
                                          </p:val>
                                        </p:tav>
                                        <p:tav tm="100000">
                                          <p:val>
                                            <p:strVal val="#ppt_h"/>
                                          </p:val>
                                        </p:tav>
                                      </p:tavLst>
                                    </p:anim>
                                    <p:animEffect transition="in" filter="fade">
                                      <p:cBhvr>
                                        <p:cTn id="96" dur="500"/>
                                        <p:tgtEl>
                                          <p:spTgt spid="54299"/>
                                        </p:tgtEl>
                                      </p:cBhvr>
                                    </p:animEffect>
                                  </p:childTnLst>
                                </p:cTn>
                              </p:par>
                            </p:childTnLst>
                          </p:cTn>
                        </p:par>
                        <p:par>
                          <p:cTn id="97" fill="hold">
                            <p:stCondLst>
                              <p:cond delay="7500"/>
                            </p:stCondLst>
                            <p:childTnLst>
                              <p:par>
                                <p:cTn id="98" presetID="2" presetClass="entr" presetSubtype="1"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 calcmode="lin" valueType="num">
                                      <p:cBhvr additive="base">
                                        <p:cTn id="100" dur="500" fill="hold"/>
                                        <p:tgtEl>
                                          <p:spTgt spid="14"/>
                                        </p:tgtEl>
                                        <p:attrNameLst>
                                          <p:attrName>ppt_x</p:attrName>
                                        </p:attrNameLst>
                                      </p:cBhvr>
                                      <p:tavLst>
                                        <p:tav tm="0">
                                          <p:val>
                                            <p:strVal val="#ppt_x"/>
                                          </p:val>
                                        </p:tav>
                                        <p:tav tm="100000">
                                          <p:val>
                                            <p:strVal val="#ppt_x"/>
                                          </p:val>
                                        </p:tav>
                                      </p:tavLst>
                                    </p:anim>
                                    <p:anim calcmode="lin" valueType="num">
                                      <p:cBhvr additive="base">
                                        <p:cTn id="101" dur="500" fill="hold"/>
                                        <p:tgtEl>
                                          <p:spTgt spid="14"/>
                                        </p:tgtEl>
                                        <p:attrNameLst>
                                          <p:attrName>ppt_y</p:attrName>
                                        </p:attrNameLst>
                                      </p:cBhvr>
                                      <p:tavLst>
                                        <p:tav tm="0">
                                          <p:val>
                                            <p:strVal val="0-#ppt_h/2"/>
                                          </p:val>
                                        </p:tav>
                                        <p:tav tm="100000">
                                          <p:val>
                                            <p:strVal val="#ppt_y"/>
                                          </p:val>
                                        </p:tav>
                                      </p:tavLst>
                                    </p:anim>
                                  </p:childTnLst>
                                </p:cTn>
                              </p:par>
                            </p:childTnLst>
                          </p:cTn>
                        </p:par>
                        <p:par>
                          <p:cTn id="102" fill="hold">
                            <p:stCondLst>
                              <p:cond delay="8000"/>
                            </p:stCondLst>
                            <p:childTnLst>
                              <p:par>
                                <p:cTn id="103" presetID="53" presetClass="entr" presetSubtype="16"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animEffect transition="in" filter="fade">
                                      <p:cBhvr>
                                        <p:cTn id="10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4278" grpId="0" bldLvl="0" animBg="1"/>
      <p:bldP spid="54279" grpId="0" bldLvl="0" animBg="1"/>
      <p:bldP spid="54296" grpId="0" bldLvl="0" animBg="1"/>
      <p:bldP spid="54297" grpId="0" bldLvl="0" animBg="1"/>
      <p:bldP spid="54298" grpId="0" bldLvl="0" animBg="1"/>
      <p:bldP spid="54299" grpId="0" bldLvl="0" animBg="1"/>
      <p:bldP spid="54300" grpId="0" bldLvl="0" animBg="1"/>
      <p:bldP spid="54320" grpId="0"/>
      <p:bldP spid="5" grpId="0"/>
      <p:bldP spid="7"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社 交 应 用</a:t>
            </a:r>
            <a:endParaRPr lang="zh-CN" altLang="en-US" b="1">
              <a:latin typeface="微软雅黑" panose="020B0503020204020204" charset="-122"/>
              <a:ea typeface="微软雅黑" panose="020B0503020204020204" charset="-122"/>
            </a:endParaRPr>
          </a:p>
        </p:txBody>
      </p:sp>
      <p:cxnSp>
        <p:nvCxnSpPr>
          <p:cNvPr id="28" name="直接连接符 27"/>
          <p:cNvCxnSpPr/>
          <p:nvPr/>
        </p:nvCxnSpPr>
        <p:spPr>
          <a:xfrm>
            <a:off x="7281049" y="2775481"/>
            <a:ext cx="1181741" cy="0"/>
          </a:xfrm>
          <a:prstGeom prst="line">
            <a:avLst/>
          </a:prstGeom>
          <a:ln>
            <a:solidFill>
              <a:srgbClr val="C33736"/>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84221" y="4624303"/>
            <a:ext cx="1181741" cy="0"/>
          </a:xfrm>
          <a:prstGeom prst="line">
            <a:avLst/>
          </a:prstGeom>
          <a:ln>
            <a:solidFill>
              <a:srgbClr val="C33736"/>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23143" y="1847632"/>
            <a:ext cx="1181741" cy="0"/>
          </a:xfrm>
          <a:prstGeom prst="line">
            <a:avLst/>
          </a:prstGeom>
          <a:ln>
            <a:solidFill>
              <a:srgbClr val="C33736"/>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723143" y="3700264"/>
            <a:ext cx="1181741" cy="0"/>
          </a:xfrm>
          <a:prstGeom prst="line">
            <a:avLst/>
          </a:prstGeom>
          <a:ln>
            <a:solidFill>
              <a:srgbClr val="C33736"/>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737748" y="5549612"/>
            <a:ext cx="1181741" cy="0"/>
          </a:xfrm>
          <a:prstGeom prst="line">
            <a:avLst/>
          </a:prstGeom>
          <a:ln>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907915" y="1387475"/>
            <a:ext cx="1229360" cy="924560"/>
            <a:chOff x="7729" y="2364"/>
            <a:chExt cx="1936" cy="1456"/>
          </a:xfrm>
          <a:solidFill>
            <a:srgbClr val="C33736"/>
          </a:solidFill>
        </p:grpSpPr>
        <p:sp>
          <p:nvSpPr>
            <p:cNvPr id="15" name="KSO_Shape"/>
            <p:cNvSpPr/>
            <p:nvPr/>
          </p:nvSpPr>
          <p:spPr>
            <a:xfrm rot="5400000">
              <a:off x="7941" y="2151"/>
              <a:ext cx="1456" cy="1881"/>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39" name="矩形 38"/>
            <p:cNvSpPr/>
            <p:nvPr/>
          </p:nvSpPr>
          <p:spPr>
            <a:xfrm>
              <a:off x="8097" y="2593"/>
              <a:ext cx="1568" cy="919"/>
            </a:xfrm>
            <a:prstGeom prst="rect">
              <a:avLst/>
            </a:prstGeom>
            <a:noFill/>
          </p:spPr>
          <p:txBody>
            <a:bodyPr wrap="none">
              <a:spAutoFit/>
            </a:bodyPr>
            <a:lstStyle/>
            <a:p>
              <a:pPr algn="ctr"/>
              <a:r>
                <a:rPr lang="zh-CN" altLang="en-US" sz="1600" b="1" dirty="0">
                  <a:solidFill>
                    <a:schemeClr val="bg1"/>
                  </a:solidFill>
                  <a:latin typeface="微软雅黑" panose="020B0503020204020204" charset="-122"/>
                  <a:ea typeface="微软雅黑" panose="020B0503020204020204" charset="-122"/>
                </a:rPr>
                <a:t>单击此处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rPr>
                <a:t>输入标题</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53" name="组合 52"/>
          <p:cNvGrpSpPr/>
          <p:nvPr/>
        </p:nvGrpSpPr>
        <p:grpSpPr>
          <a:xfrm>
            <a:off x="4907915" y="3237230"/>
            <a:ext cx="1229360" cy="924560"/>
            <a:chOff x="7729" y="5277"/>
            <a:chExt cx="1936" cy="1456"/>
          </a:xfrm>
          <a:solidFill>
            <a:srgbClr val="C33736"/>
          </a:solidFill>
        </p:grpSpPr>
        <p:sp>
          <p:nvSpPr>
            <p:cNvPr id="16" name="KSO_Shape"/>
            <p:cNvSpPr/>
            <p:nvPr/>
          </p:nvSpPr>
          <p:spPr>
            <a:xfrm rot="5400000">
              <a:off x="7941" y="5064"/>
              <a:ext cx="1456" cy="1881"/>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40" name="矩形 39"/>
            <p:cNvSpPr/>
            <p:nvPr/>
          </p:nvSpPr>
          <p:spPr>
            <a:xfrm>
              <a:off x="8097" y="5547"/>
              <a:ext cx="1568" cy="919"/>
            </a:xfrm>
            <a:prstGeom prst="rect">
              <a:avLst/>
            </a:prstGeom>
            <a:noFill/>
          </p:spPr>
          <p:txBody>
            <a:bodyPr wrap="none">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单击此处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sym typeface="+mn-ea"/>
                </a:rPr>
                <a:t>输入标题</a:t>
              </a:r>
              <a:endParaRPr lang="zh-CN" altLang="en-US" sz="2400" dirty="0">
                <a:solidFill>
                  <a:schemeClr val="bg1"/>
                </a:solidFill>
              </a:endParaRPr>
            </a:p>
          </p:txBody>
        </p:sp>
      </p:grpSp>
      <p:grpSp>
        <p:nvGrpSpPr>
          <p:cNvPr id="55" name="组合 54"/>
          <p:cNvGrpSpPr/>
          <p:nvPr/>
        </p:nvGrpSpPr>
        <p:grpSpPr>
          <a:xfrm>
            <a:off x="4907915" y="5087620"/>
            <a:ext cx="1229360" cy="924560"/>
            <a:chOff x="7729" y="8189"/>
            <a:chExt cx="1936" cy="1456"/>
          </a:xfrm>
          <a:solidFill>
            <a:srgbClr val="C33736"/>
          </a:solidFill>
        </p:grpSpPr>
        <p:sp>
          <p:nvSpPr>
            <p:cNvPr id="17" name="KSO_Shape"/>
            <p:cNvSpPr/>
            <p:nvPr/>
          </p:nvSpPr>
          <p:spPr>
            <a:xfrm rot="5400000">
              <a:off x="7941" y="7976"/>
              <a:ext cx="1456" cy="1881"/>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41" name="矩形 40"/>
            <p:cNvSpPr/>
            <p:nvPr/>
          </p:nvSpPr>
          <p:spPr>
            <a:xfrm>
              <a:off x="8097" y="8448"/>
              <a:ext cx="1568" cy="919"/>
            </a:xfrm>
            <a:prstGeom prst="rect">
              <a:avLst/>
            </a:prstGeom>
            <a:noFill/>
          </p:spPr>
          <p:txBody>
            <a:bodyPr wrap="none">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单击此处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sym typeface="+mn-ea"/>
                </a:rPr>
                <a:t>输入标题</a:t>
              </a:r>
              <a:endParaRPr lang="zh-CN" altLang="en-US" sz="2400" dirty="0">
                <a:solidFill>
                  <a:schemeClr val="bg1"/>
                </a:solidFill>
              </a:endParaRPr>
            </a:p>
          </p:txBody>
        </p:sp>
      </p:grpSp>
      <p:grpSp>
        <p:nvGrpSpPr>
          <p:cNvPr id="54" name="组合 53"/>
          <p:cNvGrpSpPr/>
          <p:nvPr/>
        </p:nvGrpSpPr>
        <p:grpSpPr>
          <a:xfrm>
            <a:off x="6054725" y="4161790"/>
            <a:ext cx="1229360" cy="924560"/>
            <a:chOff x="9535" y="6733"/>
            <a:chExt cx="1936" cy="1456"/>
          </a:xfrm>
          <a:solidFill>
            <a:srgbClr val="C33736"/>
          </a:solidFill>
        </p:grpSpPr>
        <p:sp>
          <p:nvSpPr>
            <p:cNvPr id="18" name="KSO_Shape"/>
            <p:cNvSpPr/>
            <p:nvPr/>
          </p:nvSpPr>
          <p:spPr>
            <a:xfrm rot="16200000" flipH="1">
              <a:off x="9802" y="6520"/>
              <a:ext cx="1456" cy="1881"/>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42" name="矩形 41"/>
            <p:cNvSpPr/>
            <p:nvPr/>
          </p:nvSpPr>
          <p:spPr>
            <a:xfrm>
              <a:off x="9535" y="6970"/>
              <a:ext cx="1568" cy="919"/>
            </a:xfrm>
            <a:prstGeom prst="rect">
              <a:avLst/>
            </a:prstGeom>
            <a:noFill/>
          </p:spPr>
          <p:txBody>
            <a:bodyPr wrap="none">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单击此处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sym typeface="+mn-ea"/>
                </a:rPr>
                <a:t>输入标题</a:t>
              </a:r>
              <a:endParaRPr lang="zh-CN" altLang="en-US" sz="2400" dirty="0">
                <a:solidFill>
                  <a:schemeClr val="bg1"/>
                </a:solidFill>
              </a:endParaRPr>
            </a:p>
          </p:txBody>
        </p:sp>
      </p:grpSp>
      <p:grpSp>
        <p:nvGrpSpPr>
          <p:cNvPr id="52" name="组合 51"/>
          <p:cNvGrpSpPr/>
          <p:nvPr/>
        </p:nvGrpSpPr>
        <p:grpSpPr>
          <a:xfrm>
            <a:off x="6054725" y="2312035"/>
            <a:ext cx="1229360" cy="924560"/>
            <a:chOff x="9535" y="3820"/>
            <a:chExt cx="1936" cy="1456"/>
          </a:xfrm>
          <a:solidFill>
            <a:srgbClr val="C33736"/>
          </a:solidFill>
        </p:grpSpPr>
        <p:sp>
          <p:nvSpPr>
            <p:cNvPr id="19" name="KSO_Shape"/>
            <p:cNvSpPr/>
            <p:nvPr/>
          </p:nvSpPr>
          <p:spPr>
            <a:xfrm rot="16200000" flipH="1">
              <a:off x="9802" y="3607"/>
              <a:ext cx="1456" cy="1881"/>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43" name="矩形 42"/>
            <p:cNvSpPr/>
            <p:nvPr/>
          </p:nvSpPr>
          <p:spPr>
            <a:xfrm>
              <a:off x="9535" y="4091"/>
              <a:ext cx="1568" cy="919"/>
            </a:xfrm>
            <a:prstGeom prst="rect">
              <a:avLst/>
            </a:prstGeom>
            <a:noFill/>
          </p:spPr>
          <p:txBody>
            <a:bodyPr wrap="none">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单击此处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sym typeface="+mn-ea"/>
                </a:rPr>
                <a:t>输入标题</a:t>
              </a:r>
              <a:endParaRPr lang="zh-CN" altLang="en-US" sz="2400" dirty="0">
                <a:solidFill>
                  <a:schemeClr val="bg1"/>
                </a:solidFill>
              </a:endParaRPr>
            </a:p>
          </p:txBody>
        </p:sp>
      </p:grpSp>
      <p:sp>
        <p:nvSpPr>
          <p:cNvPr id="44" name="椭圆 43"/>
          <p:cNvSpPr/>
          <p:nvPr/>
        </p:nvSpPr>
        <p:spPr>
          <a:xfrm>
            <a:off x="3503712" y="1716222"/>
            <a:ext cx="216024" cy="216024"/>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503712" y="3584441"/>
            <a:ext cx="216024" cy="216024"/>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518317" y="5451951"/>
            <a:ext cx="216024" cy="216024"/>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00404" y="2666498"/>
            <a:ext cx="216024" cy="216024"/>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400256" y="4516380"/>
            <a:ext cx="216024" cy="216024"/>
          </a:xfrm>
          <a:prstGeom prst="ellipse">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41"/>
          <p:cNvSpPr txBox="1"/>
          <p:nvPr/>
        </p:nvSpPr>
        <p:spPr>
          <a:xfrm>
            <a:off x="1803689" y="1386550"/>
            <a:ext cx="1605280" cy="306705"/>
          </a:xfrm>
          <a:prstGeom prst="rect">
            <a:avLst/>
          </a:prstGeom>
          <a:noFill/>
        </p:spPr>
        <p:txBody>
          <a:bodyPr wrap="none" rtlCol="0">
            <a:spAutoFit/>
          </a:bodyPr>
          <a:lstStyle/>
          <a:p>
            <a:pPr algn="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7" name="TextBox 42"/>
          <p:cNvSpPr txBox="1"/>
          <p:nvPr/>
        </p:nvSpPr>
        <p:spPr>
          <a:xfrm>
            <a:off x="885190" y="1693545"/>
            <a:ext cx="2523490" cy="783590"/>
          </a:xfrm>
          <a:prstGeom prst="rect">
            <a:avLst/>
          </a:prstGeom>
          <a:noFill/>
        </p:spPr>
        <p:txBody>
          <a:bodyPr wrap="square" rtlCol="0">
            <a:spAutoFit/>
          </a:bodyPr>
          <a:lstStyle/>
          <a:p>
            <a:pPr lvl="0" algn="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8" name="TextBox 41"/>
          <p:cNvSpPr txBox="1"/>
          <p:nvPr/>
        </p:nvSpPr>
        <p:spPr>
          <a:xfrm>
            <a:off x="8616604" y="2311110"/>
            <a:ext cx="1605280" cy="306705"/>
          </a:xfrm>
          <a:prstGeom prst="rect">
            <a:avLst/>
          </a:prstGeom>
          <a:noFill/>
        </p:spPr>
        <p:txBody>
          <a:bodyPr wrap="none" rtlCol="0">
            <a:spAutoFit/>
          </a:bodyPr>
          <a:lstStyle/>
          <a:p>
            <a:pPr algn="l"/>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9" name="TextBox 42"/>
          <p:cNvSpPr txBox="1"/>
          <p:nvPr/>
        </p:nvSpPr>
        <p:spPr>
          <a:xfrm>
            <a:off x="8616315" y="2618105"/>
            <a:ext cx="2523490" cy="783590"/>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0" name="TextBox 41"/>
          <p:cNvSpPr txBox="1"/>
          <p:nvPr/>
        </p:nvSpPr>
        <p:spPr>
          <a:xfrm>
            <a:off x="1898939" y="3236305"/>
            <a:ext cx="1605280" cy="306705"/>
          </a:xfrm>
          <a:prstGeom prst="rect">
            <a:avLst/>
          </a:prstGeom>
          <a:noFill/>
        </p:spPr>
        <p:txBody>
          <a:bodyPr wrap="none" rtlCol="0">
            <a:spAutoFit/>
          </a:bodyPr>
          <a:lstStyle/>
          <a:p>
            <a:pPr algn="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1" name="TextBox 42"/>
          <p:cNvSpPr txBox="1"/>
          <p:nvPr/>
        </p:nvSpPr>
        <p:spPr>
          <a:xfrm>
            <a:off x="980440" y="3543300"/>
            <a:ext cx="2523490" cy="783590"/>
          </a:xfrm>
          <a:prstGeom prst="rect">
            <a:avLst/>
          </a:prstGeom>
          <a:noFill/>
        </p:spPr>
        <p:txBody>
          <a:bodyPr wrap="square" rtlCol="0">
            <a:spAutoFit/>
          </a:bodyPr>
          <a:lstStyle/>
          <a:p>
            <a:pPr lvl="0" algn="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2" name="TextBox 41"/>
          <p:cNvSpPr txBox="1"/>
          <p:nvPr/>
        </p:nvSpPr>
        <p:spPr>
          <a:xfrm>
            <a:off x="8616604" y="4161500"/>
            <a:ext cx="1605280" cy="306705"/>
          </a:xfrm>
          <a:prstGeom prst="rect">
            <a:avLst/>
          </a:prstGeom>
          <a:noFill/>
        </p:spPr>
        <p:txBody>
          <a:bodyPr wrap="none" rtlCol="0">
            <a:spAutoFit/>
          </a:bodyPr>
          <a:lstStyle/>
          <a:p>
            <a:pPr algn="l"/>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3" name="TextBox 42"/>
          <p:cNvSpPr txBox="1"/>
          <p:nvPr/>
        </p:nvSpPr>
        <p:spPr>
          <a:xfrm>
            <a:off x="8616315" y="4468495"/>
            <a:ext cx="2523490" cy="783590"/>
          </a:xfrm>
          <a:prstGeom prst="rect">
            <a:avLst/>
          </a:prstGeom>
          <a:noFill/>
        </p:spPr>
        <p:txBody>
          <a:bodyPr wrap="square" rtlCol="0">
            <a:spAutoFit/>
          </a:bodyPr>
          <a:lstStyle/>
          <a:p>
            <a:pPr lvl="0" algn="l">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4" name="TextBox 41"/>
          <p:cNvSpPr txBox="1"/>
          <p:nvPr/>
        </p:nvSpPr>
        <p:spPr>
          <a:xfrm>
            <a:off x="1898939" y="5086060"/>
            <a:ext cx="1605280" cy="306705"/>
          </a:xfrm>
          <a:prstGeom prst="rect">
            <a:avLst/>
          </a:prstGeom>
          <a:noFill/>
        </p:spPr>
        <p:txBody>
          <a:bodyPr wrap="none" rtlCol="0">
            <a:spAutoFit/>
          </a:bodyPr>
          <a:lstStyle/>
          <a:p>
            <a:pPr algn="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5" name="TextBox 42"/>
          <p:cNvSpPr txBox="1"/>
          <p:nvPr/>
        </p:nvSpPr>
        <p:spPr>
          <a:xfrm>
            <a:off x="980440" y="5393055"/>
            <a:ext cx="2523490" cy="783590"/>
          </a:xfrm>
          <a:prstGeom prst="rect">
            <a:avLst/>
          </a:prstGeom>
          <a:noFill/>
        </p:spPr>
        <p:txBody>
          <a:bodyPr wrap="square" rtlCol="0">
            <a:spAutoFit/>
          </a:bodyPr>
          <a:lstStyle/>
          <a:p>
            <a:pPr lvl="0" algn="r">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endParaRPr lang="pt-BR" sz="1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right)">
                                      <p:cBhvr>
                                        <p:cTn id="18" dur="500"/>
                                        <p:tgtEl>
                                          <p:spTgt spid="3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p:cTn id="34" dur="500" fill="hold"/>
                                        <p:tgtEl>
                                          <p:spTgt spid="52"/>
                                        </p:tgtEl>
                                        <p:attrNameLst>
                                          <p:attrName>ppt_w</p:attrName>
                                        </p:attrNameLst>
                                      </p:cBhvr>
                                      <p:tavLst>
                                        <p:tav tm="0">
                                          <p:val>
                                            <p:fltVal val="0"/>
                                          </p:val>
                                        </p:tav>
                                        <p:tav tm="100000">
                                          <p:val>
                                            <p:strVal val="#ppt_w"/>
                                          </p:val>
                                        </p:tav>
                                      </p:tavLst>
                                    </p:anim>
                                    <p:anim calcmode="lin" valueType="num">
                                      <p:cBhvr>
                                        <p:cTn id="35" dur="500" fill="hold"/>
                                        <p:tgtEl>
                                          <p:spTgt spid="52"/>
                                        </p:tgtEl>
                                        <p:attrNameLst>
                                          <p:attrName>ppt_h</p:attrName>
                                        </p:attrNameLst>
                                      </p:cBhvr>
                                      <p:tavLst>
                                        <p:tav tm="0">
                                          <p:val>
                                            <p:fltVal val="0"/>
                                          </p:val>
                                        </p:tav>
                                        <p:tav tm="100000">
                                          <p:val>
                                            <p:strVal val="#ppt_h"/>
                                          </p:val>
                                        </p:tav>
                                      </p:tavLst>
                                    </p:anim>
                                    <p:animEffect transition="in" filter="fade">
                                      <p:cBhvr>
                                        <p:cTn id="36" dur="500"/>
                                        <p:tgtEl>
                                          <p:spTgt spid="52"/>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500" fill="hold"/>
                                        <p:tgtEl>
                                          <p:spTgt spid="47"/>
                                        </p:tgtEl>
                                        <p:attrNameLst>
                                          <p:attrName>ppt_w</p:attrName>
                                        </p:attrNameLst>
                                      </p:cBhvr>
                                      <p:tavLst>
                                        <p:tav tm="0">
                                          <p:val>
                                            <p:fltVal val="0"/>
                                          </p:val>
                                        </p:tav>
                                        <p:tav tm="100000">
                                          <p:val>
                                            <p:strVal val="#ppt_w"/>
                                          </p:val>
                                        </p:tav>
                                      </p:tavLst>
                                    </p:anim>
                                    <p:anim calcmode="lin" valueType="num">
                                      <p:cBhvr>
                                        <p:cTn id="44" dur="500" fill="hold"/>
                                        <p:tgtEl>
                                          <p:spTgt spid="47"/>
                                        </p:tgtEl>
                                        <p:attrNameLst>
                                          <p:attrName>ppt_h</p:attrName>
                                        </p:attrNameLst>
                                      </p:cBhvr>
                                      <p:tavLst>
                                        <p:tav tm="0">
                                          <p:val>
                                            <p:fltVal val="0"/>
                                          </p:val>
                                        </p:tav>
                                        <p:tav tm="100000">
                                          <p:val>
                                            <p:strVal val="#ppt_h"/>
                                          </p:val>
                                        </p:tav>
                                      </p:tavLst>
                                    </p:anim>
                                    <p:animEffect transition="in" filter="fade">
                                      <p:cBhvr>
                                        <p:cTn id="45" dur="500"/>
                                        <p:tgtEl>
                                          <p:spTgt spid="4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500" fill="hold"/>
                                        <p:tgtEl>
                                          <p:spTgt spid="53"/>
                                        </p:tgtEl>
                                        <p:attrNameLst>
                                          <p:attrName>ppt_w</p:attrName>
                                        </p:attrNameLst>
                                      </p:cBhvr>
                                      <p:tavLst>
                                        <p:tav tm="0">
                                          <p:val>
                                            <p:fltVal val="0"/>
                                          </p:val>
                                        </p:tav>
                                        <p:tav tm="100000">
                                          <p:val>
                                            <p:strVal val="#ppt_w"/>
                                          </p:val>
                                        </p:tav>
                                      </p:tavLst>
                                    </p:anim>
                                    <p:anim calcmode="lin" valueType="num">
                                      <p:cBhvr>
                                        <p:cTn id="57" dur="500" fill="hold"/>
                                        <p:tgtEl>
                                          <p:spTgt spid="53"/>
                                        </p:tgtEl>
                                        <p:attrNameLst>
                                          <p:attrName>ppt_h</p:attrName>
                                        </p:attrNameLst>
                                      </p:cBhvr>
                                      <p:tavLst>
                                        <p:tav tm="0">
                                          <p:val>
                                            <p:fltVal val="0"/>
                                          </p:val>
                                        </p:tav>
                                        <p:tav tm="100000">
                                          <p:val>
                                            <p:strVal val="#ppt_h"/>
                                          </p:val>
                                        </p:tav>
                                      </p:tavLst>
                                    </p:anim>
                                    <p:animEffect transition="in" filter="fade">
                                      <p:cBhvr>
                                        <p:cTn id="58" dur="500"/>
                                        <p:tgtEl>
                                          <p:spTgt spid="53"/>
                                        </p:tgtEl>
                                      </p:cBhvr>
                                    </p:animEffect>
                                  </p:childTnLst>
                                </p:cTn>
                              </p:par>
                            </p:childTnLst>
                          </p:cTn>
                        </p:par>
                        <p:par>
                          <p:cTn id="59" fill="hold">
                            <p:stCondLst>
                              <p:cond delay="4000"/>
                            </p:stCondLst>
                            <p:childTnLst>
                              <p:par>
                                <p:cTn id="60" presetID="22" presetClass="entr" presetSubtype="2" fill="hold"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right)">
                                      <p:cBhvr>
                                        <p:cTn id="62" dur="500"/>
                                        <p:tgtEl>
                                          <p:spTgt spid="3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fill="hold"/>
                                        <p:tgtEl>
                                          <p:spTgt spid="45"/>
                                        </p:tgtEl>
                                        <p:attrNameLst>
                                          <p:attrName>ppt_w</p:attrName>
                                        </p:attrNameLst>
                                      </p:cBhvr>
                                      <p:tavLst>
                                        <p:tav tm="0">
                                          <p:val>
                                            <p:fltVal val="0"/>
                                          </p:val>
                                        </p:tav>
                                        <p:tav tm="100000">
                                          <p:val>
                                            <p:strVal val="#ppt_w"/>
                                          </p:val>
                                        </p:tav>
                                      </p:tavLst>
                                    </p:anim>
                                    <p:anim calcmode="lin" valueType="num">
                                      <p:cBhvr>
                                        <p:cTn id="66" dur="500" fill="hold"/>
                                        <p:tgtEl>
                                          <p:spTgt spid="45"/>
                                        </p:tgtEl>
                                        <p:attrNameLst>
                                          <p:attrName>ppt_h</p:attrName>
                                        </p:attrNameLst>
                                      </p:cBhvr>
                                      <p:tavLst>
                                        <p:tav tm="0">
                                          <p:val>
                                            <p:fltVal val="0"/>
                                          </p:val>
                                        </p:tav>
                                        <p:tav tm="100000">
                                          <p:val>
                                            <p:strVal val="#ppt_h"/>
                                          </p:val>
                                        </p:tav>
                                      </p:tavLst>
                                    </p:anim>
                                    <p:animEffect transition="in" filter="fade">
                                      <p:cBhvr>
                                        <p:cTn id="67" dur="500"/>
                                        <p:tgtEl>
                                          <p:spTgt spid="45"/>
                                        </p:tgtEl>
                                      </p:cBhvr>
                                    </p:animEffect>
                                  </p:childTnLst>
                                </p:cTn>
                              </p:par>
                            </p:childTnLst>
                          </p:cTn>
                        </p:par>
                        <p:par>
                          <p:cTn id="68" fill="hold">
                            <p:stCondLst>
                              <p:cond delay="4500"/>
                            </p:stCondLst>
                            <p:childTnLst>
                              <p:par>
                                <p:cTn id="69" presetID="10"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500"/>
                                        <p:tgtEl>
                                          <p:spTgt spid="61"/>
                                        </p:tgtEl>
                                      </p:cBhvr>
                                    </p:animEffect>
                                  </p:childTnLst>
                                </p:cTn>
                              </p:par>
                            </p:childTnLst>
                          </p:cTn>
                        </p:par>
                        <p:par>
                          <p:cTn id="75" fill="hold">
                            <p:stCondLst>
                              <p:cond delay="5000"/>
                            </p:stCondLst>
                            <p:childTnLst>
                              <p:par>
                                <p:cTn id="76" presetID="53" presetClass="entr" presetSubtype="16" fill="hold" nodeType="after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p:cTn id="78" dur="500" fill="hold"/>
                                        <p:tgtEl>
                                          <p:spTgt spid="54"/>
                                        </p:tgtEl>
                                        <p:attrNameLst>
                                          <p:attrName>ppt_w</p:attrName>
                                        </p:attrNameLst>
                                      </p:cBhvr>
                                      <p:tavLst>
                                        <p:tav tm="0">
                                          <p:val>
                                            <p:fltVal val="0"/>
                                          </p:val>
                                        </p:tav>
                                        <p:tav tm="100000">
                                          <p:val>
                                            <p:strVal val="#ppt_w"/>
                                          </p:val>
                                        </p:tav>
                                      </p:tavLst>
                                    </p:anim>
                                    <p:anim calcmode="lin" valueType="num">
                                      <p:cBhvr>
                                        <p:cTn id="79" dur="500" fill="hold"/>
                                        <p:tgtEl>
                                          <p:spTgt spid="54"/>
                                        </p:tgtEl>
                                        <p:attrNameLst>
                                          <p:attrName>ppt_h</p:attrName>
                                        </p:attrNameLst>
                                      </p:cBhvr>
                                      <p:tavLst>
                                        <p:tav tm="0">
                                          <p:val>
                                            <p:fltVal val="0"/>
                                          </p:val>
                                        </p:tav>
                                        <p:tav tm="100000">
                                          <p:val>
                                            <p:strVal val="#ppt_h"/>
                                          </p:val>
                                        </p:tav>
                                      </p:tavLst>
                                    </p:anim>
                                    <p:animEffect transition="in" filter="fade">
                                      <p:cBhvr>
                                        <p:cTn id="80" dur="500"/>
                                        <p:tgtEl>
                                          <p:spTgt spid="54"/>
                                        </p:tgtEl>
                                      </p:cBhvr>
                                    </p:animEffect>
                                  </p:childTnLst>
                                </p:cTn>
                              </p:par>
                            </p:childTnLst>
                          </p:cTn>
                        </p:par>
                        <p:par>
                          <p:cTn id="81" fill="hold">
                            <p:stCondLst>
                              <p:cond delay="5500"/>
                            </p:stCondLst>
                            <p:childTnLst>
                              <p:par>
                                <p:cTn id="82" presetID="22" presetClass="entr" presetSubtype="8" fill="hold"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p:cTn id="87" dur="500" fill="hold"/>
                                        <p:tgtEl>
                                          <p:spTgt spid="50"/>
                                        </p:tgtEl>
                                        <p:attrNameLst>
                                          <p:attrName>ppt_w</p:attrName>
                                        </p:attrNameLst>
                                      </p:cBhvr>
                                      <p:tavLst>
                                        <p:tav tm="0">
                                          <p:val>
                                            <p:fltVal val="0"/>
                                          </p:val>
                                        </p:tav>
                                        <p:tav tm="100000">
                                          <p:val>
                                            <p:strVal val="#ppt_w"/>
                                          </p:val>
                                        </p:tav>
                                      </p:tavLst>
                                    </p:anim>
                                    <p:anim calcmode="lin" valueType="num">
                                      <p:cBhvr>
                                        <p:cTn id="88" dur="500" fill="hold"/>
                                        <p:tgtEl>
                                          <p:spTgt spid="50"/>
                                        </p:tgtEl>
                                        <p:attrNameLst>
                                          <p:attrName>ppt_h</p:attrName>
                                        </p:attrNameLst>
                                      </p:cBhvr>
                                      <p:tavLst>
                                        <p:tav tm="0">
                                          <p:val>
                                            <p:fltVal val="0"/>
                                          </p:val>
                                        </p:tav>
                                        <p:tav tm="100000">
                                          <p:val>
                                            <p:strVal val="#ppt_h"/>
                                          </p:val>
                                        </p:tav>
                                      </p:tavLst>
                                    </p:anim>
                                    <p:animEffect transition="in" filter="fade">
                                      <p:cBhvr>
                                        <p:cTn id="89" dur="500"/>
                                        <p:tgtEl>
                                          <p:spTgt spid="50"/>
                                        </p:tgtEl>
                                      </p:cBhvr>
                                    </p:animEffect>
                                  </p:childTnLst>
                                </p:cTn>
                              </p:par>
                            </p:childTnLst>
                          </p:cTn>
                        </p:par>
                        <p:par>
                          <p:cTn id="90" fill="hold">
                            <p:stCondLst>
                              <p:cond delay="6000"/>
                            </p:stCondLst>
                            <p:childTnLst>
                              <p:par>
                                <p:cTn id="91" presetID="10" presetClass="entr" presetSubtype="0" fill="hold" grpId="0" nodeType="after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childTnLst>
                          </p:cTn>
                        </p:par>
                        <p:par>
                          <p:cTn id="97" fill="hold">
                            <p:stCondLst>
                              <p:cond delay="6500"/>
                            </p:stCondLst>
                            <p:childTnLst>
                              <p:par>
                                <p:cTn id="98" presetID="53" presetClass="entr" presetSubtype="16" fill="hold" nodeType="afterEffect">
                                  <p:stCondLst>
                                    <p:cond delay="0"/>
                                  </p:stCondLst>
                                  <p:childTnLst>
                                    <p:set>
                                      <p:cBhvr>
                                        <p:cTn id="99" dur="1" fill="hold">
                                          <p:stCondLst>
                                            <p:cond delay="0"/>
                                          </p:stCondLst>
                                        </p:cTn>
                                        <p:tgtEl>
                                          <p:spTgt spid="55"/>
                                        </p:tgtEl>
                                        <p:attrNameLst>
                                          <p:attrName>style.visibility</p:attrName>
                                        </p:attrNameLst>
                                      </p:cBhvr>
                                      <p:to>
                                        <p:strVal val="visible"/>
                                      </p:to>
                                    </p:set>
                                    <p:anim calcmode="lin" valueType="num">
                                      <p:cBhvr>
                                        <p:cTn id="100" dur="500" fill="hold"/>
                                        <p:tgtEl>
                                          <p:spTgt spid="55"/>
                                        </p:tgtEl>
                                        <p:attrNameLst>
                                          <p:attrName>ppt_w</p:attrName>
                                        </p:attrNameLst>
                                      </p:cBhvr>
                                      <p:tavLst>
                                        <p:tav tm="0">
                                          <p:val>
                                            <p:fltVal val="0"/>
                                          </p:val>
                                        </p:tav>
                                        <p:tav tm="100000">
                                          <p:val>
                                            <p:strVal val="#ppt_w"/>
                                          </p:val>
                                        </p:tav>
                                      </p:tavLst>
                                    </p:anim>
                                    <p:anim calcmode="lin" valueType="num">
                                      <p:cBhvr>
                                        <p:cTn id="101" dur="500" fill="hold"/>
                                        <p:tgtEl>
                                          <p:spTgt spid="55"/>
                                        </p:tgtEl>
                                        <p:attrNameLst>
                                          <p:attrName>ppt_h</p:attrName>
                                        </p:attrNameLst>
                                      </p:cBhvr>
                                      <p:tavLst>
                                        <p:tav tm="0">
                                          <p:val>
                                            <p:fltVal val="0"/>
                                          </p:val>
                                        </p:tav>
                                        <p:tav tm="100000">
                                          <p:val>
                                            <p:strVal val="#ppt_h"/>
                                          </p:val>
                                        </p:tav>
                                      </p:tavLst>
                                    </p:anim>
                                    <p:animEffect transition="in" filter="fade">
                                      <p:cBhvr>
                                        <p:cTn id="102" dur="500"/>
                                        <p:tgtEl>
                                          <p:spTgt spid="55"/>
                                        </p:tgtEl>
                                      </p:cBhvr>
                                    </p:animEffect>
                                  </p:childTnLst>
                                </p:cTn>
                              </p:par>
                            </p:childTnLst>
                          </p:cTn>
                        </p:par>
                        <p:par>
                          <p:cTn id="103" fill="hold">
                            <p:stCondLst>
                              <p:cond delay="7000"/>
                            </p:stCondLst>
                            <p:childTnLst>
                              <p:par>
                                <p:cTn id="104" presetID="22" presetClass="entr" presetSubtype="2" fill="hold"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right)">
                                      <p:cBhvr>
                                        <p:cTn id="106" dur="500"/>
                                        <p:tgtEl>
                                          <p:spTgt spid="38"/>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p:cTn id="109" dur="500" fill="hold"/>
                                        <p:tgtEl>
                                          <p:spTgt spid="46"/>
                                        </p:tgtEl>
                                        <p:attrNameLst>
                                          <p:attrName>ppt_w</p:attrName>
                                        </p:attrNameLst>
                                      </p:cBhvr>
                                      <p:tavLst>
                                        <p:tav tm="0">
                                          <p:val>
                                            <p:fltVal val="0"/>
                                          </p:val>
                                        </p:tav>
                                        <p:tav tm="100000">
                                          <p:val>
                                            <p:strVal val="#ppt_w"/>
                                          </p:val>
                                        </p:tav>
                                      </p:tavLst>
                                    </p:anim>
                                    <p:anim calcmode="lin" valueType="num">
                                      <p:cBhvr>
                                        <p:cTn id="110" dur="500" fill="hold"/>
                                        <p:tgtEl>
                                          <p:spTgt spid="46"/>
                                        </p:tgtEl>
                                        <p:attrNameLst>
                                          <p:attrName>ppt_h</p:attrName>
                                        </p:attrNameLst>
                                      </p:cBhvr>
                                      <p:tavLst>
                                        <p:tav tm="0">
                                          <p:val>
                                            <p:fltVal val="0"/>
                                          </p:val>
                                        </p:tav>
                                        <p:tav tm="100000">
                                          <p:val>
                                            <p:strVal val="#ppt_h"/>
                                          </p:val>
                                        </p:tav>
                                      </p:tavLst>
                                    </p:anim>
                                    <p:animEffect transition="in" filter="fade">
                                      <p:cBhvr>
                                        <p:cTn id="111" dur="500"/>
                                        <p:tgtEl>
                                          <p:spTgt spid="46"/>
                                        </p:tgtEl>
                                      </p:cBhvr>
                                    </p:animEffect>
                                  </p:childTnLst>
                                </p:cTn>
                              </p:par>
                            </p:childTnLst>
                          </p:cTn>
                        </p:par>
                        <p:par>
                          <p:cTn id="112" fill="hold">
                            <p:stCondLst>
                              <p:cond delay="7500"/>
                            </p:stCondLst>
                            <p:childTnLst>
                              <p:par>
                                <p:cTn id="113" presetID="10" presetClass="entr" presetSubtype="0" fill="hold" grpId="0" nodeType="after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500"/>
                                        <p:tgtEl>
                                          <p:spTgt spid="6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fade">
                                      <p:cBhvr>
                                        <p:cTn id="11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4" grpId="0" bldLvl="0" animBg="1"/>
      <p:bldP spid="45" grpId="0" bldLvl="0" animBg="1"/>
      <p:bldP spid="46" grpId="0" bldLvl="0" animBg="1"/>
      <p:bldP spid="47" grpId="0" bldLvl="0" animBg="1"/>
      <p:bldP spid="50" grpId="0" bldLvl="0" animBg="1"/>
      <p:bldP spid="56" grpId="0"/>
      <p:bldP spid="57" grpId="0"/>
      <p:bldP spid="58" grpId="0"/>
      <p:bldP spid="59" grpId="0"/>
      <p:bldP spid="60" grpId="0"/>
      <p:bldP spid="61" grpId="0"/>
      <p:bldP spid="62" grpId="0"/>
      <p:bldP spid="63" grpId="0"/>
      <p:bldP spid="64" grpId="0"/>
      <p:bldP spid="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8055" y="3309711"/>
            <a:ext cx="4984750" cy="2720975"/>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560" y="3309711"/>
            <a:ext cx="2253615" cy="270637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18055" y="6016081"/>
            <a:ext cx="551815" cy="55181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959465" y="35242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1837670" y="352425"/>
            <a:ext cx="359410" cy="19640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2805" y="3309711"/>
            <a:ext cx="5013960" cy="2720975"/>
          </a:xfrm>
          <a:prstGeom prst="rect">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7975" y="694055"/>
            <a:ext cx="6894830" cy="1322070"/>
          </a:xfrm>
          <a:prstGeom prst="rect">
            <a:avLst/>
          </a:prstGeom>
          <a:noFill/>
        </p:spPr>
        <p:txBody>
          <a:bodyPr wrap="square" rtlCol="0">
            <a:spAutoFit/>
          </a:bodyPr>
          <a:lstStyle/>
          <a:p>
            <a:pPr algn="l"/>
            <a:r>
              <a:rPr lang="en-US" altLang="zh-CN" sz="8000" b="1">
                <a:solidFill>
                  <a:srgbClr val="C33736"/>
                </a:solidFill>
                <a:latin typeface="微软雅黑" panose="020B0503020204020204" charset="-122"/>
                <a:ea typeface="微软雅黑" panose="020B0503020204020204" charset="-122"/>
              </a:rPr>
              <a:t>THANK </a:t>
            </a:r>
            <a:r>
              <a:rPr lang="en-US" altLang="zh-CN" sz="8000" b="1">
                <a:solidFill>
                  <a:schemeClr val="tx1">
                    <a:lumMod val="85000"/>
                    <a:lumOff val="15000"/>
                  </a:schemeClr>
                </a:solidFill>
                <a:latin typeface="微软雅黑" panose="020B0503020204020204" charset="-122"/>
                <a:ea typeface="微软雅黑" panose="020B0503020204020204" charset="-122"/>
              </a:rPr>
              <a:t>YOU</a:t>
            </a:r>
            <a:endParaRPr lang="en-US" altLang="zh-CN" sz="8000" b="1">
              <a:solidFill>
                <a:schemeClr val="tx1">
                  <a:lumMod val="85000"/>
                  <a:lumOff val="15000"/>
                </a:schemeClr>
              </a:solidFill>
              <a:latin typeface="微软雅黑" panose="020B0503020204020204" charset="-122"/>
              <a:ea typeface="微软雅黑" panose="020B0503020204020204" charset="-122"/>
            </a:endParaRPr>
          </a:p>
        </p:txBody>
      </p:sp>
      <p:sp>
        <p:nvSpPr>
          <p:cNvPr id="3" name="文本框 2"/>
          <p:cNvSpPr txBox="1"/>
          <p:nvPr/>
        </p:nvSpPr>
        <p:spPr>
          <a:xfrm>
            <a:off x="307975" y="2016125"/>
            <a:ext cx="6316980" cy="645160"/>
          </a:xfrm>
          <a:prstGeom prst="rect">
            <a:avLst/>
          </a:prstGeom>
          <a:noFill/>
        </p:spPr>
        <p:txBody>
          <a:bodyPr wrap="square" rtlCol="0">
            <a:spAutoFit/>
          </a:bodyPr>
          <a:lstStyle/>
          <a:p>
            <a:pPr algn="l">
              <a:lnSpc>
                <a:spcPct val="18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3000"/>
                            </p:stCondLst>
                            <p:childTnLst>
                              <p:par>
                                <p:cTn id="41" presetID="14" presetClass="entr" presetSubtype="5" fill="hold" grpId="1"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randombar(vertic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12" grpId="0" bldLvl="0" animBg="1"/>
      <p:bldP spid="2" grpId="0"/>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模板下载：</a:t>
            </a:r>
            <a:r>
              <a:rPr lang="en-US" altLang="zh-CN" sz="1200" kern="0" dirty="0">
                <a:solidFill>
                  <a:srgbClr val="EEECE1">
                    <a:lumMod val="25000"/>
                  </a:srgbClr>
                </a:solidFill>
                <a:latin typeface="微软雅黑" panose="020B0503020204020204" charset="-122"/>
                <a:ea typeface="微软雅黑" panose="020B0503020204020204" charset="-122"/>
                <a:hlinkClick r:id="rId1"/>
              </a:rPr>
              <a:t>www.ypppt.com/moban/</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节</a:t>
            </a:r>
            <a:r>
              <a:rPr lang="zh-CN" altLang="en-US" sz="1200" kern="0" dirty="0">
                <a:solidFill>
                  <a:srgbClr val="EEECE1">
                    <a:lumMod val="25000"/>
                  </a:srgbClr>
                </a:solidFill>
                <a:latin typeface="微软雅黑" panose="020B0503020204020204" charset="-122"/>
                <a:ea typeface="微软雅黑" panose="020B0503020204020204" charset="-122"/>
              </a:rPr>
              <a:t>日</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a:t>
            </a:r>
            <a:r>
              <a:rPr lang="en-US" altLang="zh-CN" sz="12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背景图片：</a:t>
            </a:r>
            <a:r>
              <a:rPr lang="en-US" altLang="zh-CN" sz="12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图表下载：</a:t>
            </a:r>
            <a:r>
              <a:rPr lang="en-US" altLang="zh-CN" sz="12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素材下载：</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教程下载：</a:t>
            </a:r>
            <a:r>
              <a:rPr lang="en-US" altLang="zh-CN" sz="1200" kern="0" dirty="0">
                <a:solidFill>
                  <a:srgbClr val="EEECE1">
                    <a:lumMod val="25000"/>
                  </a:srgbClr>
                </a:solidFill>
                <a:latin typeface="微软雅黑" panose="020B0503020204020204" charset="-122"/>
                <a:ea typeface="微软雅黑" panose="020B0503020204020204" charset="-122"/>
                <a:hlinkClick r:id="rId6"/>
              </a:rPr>
              <a:t>www.ypppt.com/jiaocheng</a:t>
            </a:r>
            <a:r>
              <a:rPr lang="en-US" altLang="zh-CN" sz="1200" kern="0" dirty="0" smtClean="0">
                <a:solidFill>
                  <a:srgbClr val="EEECE1">
                    <a:lumMod val="25000"/>
                  </a:srgbClr>
                </a:solidFill>
                <a:latin typeface="微软雅黑" panose="020B0503020204020204" charset="-122"/>
                <a:ea typeface="微软雅黑" panose="020B0503020204020204" charset="-122"/>
                <a:hlinkClick r:id="rId6"/>
              </a:rPr>
              <a:t>/</a:t>
            </a:r>
            <a:endParaRPr lang="en-US" altLang="zh-CN" sz="1200" kern="0" dirty="0" smtClean="0">
              <a:solidFill>
                <a:srgbClr val="EEECE1">
                  <a:lumMod val="25000"/>
                </a:srgbClr>
              </a:solidFill>
              <a:latin typeface="微软雅黑" panose="020B0503020204020204" charset="-122"/>
              <a:ea typeface="微软雅黑" panose="020B0503020204020204" charset="-122"/>
            </a:endParaRPr>
          </a:p>
          <a:p>
            <a:pPr>
              <a:lnSpc>
                <a:spcPts val="2400"/>
              </a:lnSpc>
            </a:pPr>
            <a:r>
              <a:rPr lang="zh-CN" altLang="en-US" sz="1200" kern="0" dirty="0">
                <a:solidFill>
                  <a:srgbClr val="EEECE1">
                    <a:lumMod val="25000"/>
                  </a:srgbClr>
                </a:solidFill>
                <a:latin typeface="微软雅黑" panose="020B0503020204020204" charset="-122"/>
                <a:ea typeface="微软雅黑" panose="020B0503020204020204" charset="-122"/>
              </a:rPr>
              <a:t>字</a:t>
            </a:r>
            <a:r>
              <a:rPr lang="zh-CN" altLang="en-US" sz="1200" kern="0" dirty="0" smtClean="0">
                <a:solidFill>
                  <a:srgbClr val="EEECE1">
                    <a:lumMod val="25000"/>
                  </a:srgbClr>
                </a:solidFill>
                <a:latin typeface="微软雅黑" panose="020B0503020204020204" charset="-122"/>
                <a:ea typeface="微软雅黑" panose="020B0503020204020204" charset="-122"/>
              </a:rPr>
              <a:t>体下载：</a:t>
            </a:r>
            <a:r>
              <a:rPr lang="en-US" altLang="zh-CN" sz="1200" kern="0" dirty="0">
                <a:solidFill>
                  <a:srgbClr val="EEECE1">
                    <a:lumMod val="25000"/>
                  </a:srgbClr>
                </a:solidFill>
                <a:latin typeface="微软雅黑" panose="020B0503020204020204" charset="-122"/>
                <a:ea typeface="微软雅黑" panose="020B0503020204020204" charset="-122"/>
                <a:hlinkClick r:id="rId7"/>
              </a:rPr>
              <a:t>http://www.ypppt.com/ziti/</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绘本故事</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smtClean="0">
                <a:solidFill>
                  <a:srgbClr val="EEECE1">
                    <a:lumMod val="25000"/>
                  </a:srgbClr>
                </a:solidFill>
                <a:latin typeface="微软雅黑" panose="020B0503020204020204" charset="-122"/>
                <a:ea typeface="微软雅黑" panose="020B0503020204020204" charset="-122"/>
              </a:rPr>
              <a:t>：</a:t>
            </a:r>
            <a:r>
              <a:rPr lang="en-US" altLang="zh-CN" sz="1200" kern="0" dirty="0">
                <a:solidFill>
                  <a:srgbClr val="EEECE1">
                    <a:lumMod val="25000"/>
                  </a:srgbClr>
                </a:solidFill>
                <a:latin typeface="微软雅黑" panose="020B0503020204020204" charset="-122"/>
                <a:ea typeface="微软雅黑" panose="020B0503020204020204" charset="-122"/>
                <a:hlinkClick r:id="rId8"/>
              </a:rPr>
              <a:t>http://www.ypppt.com/gushi/</a:t>
            </a:r>
            <a:endParaRPr lang="en-US" altLang="zh-CN" sz="12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5" y="1243965"/>
            <a:ext cx="624205" cy="433197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9600" y="2236470"/>
            <a:ext cx="5475605" cy="3339465"/>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600" y="5575935"/>
            <a:ext cx="551815" cy="55181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374900" y="1316355"/>
            <a:ext cx="3710305" cy="706755"/>
          </a:xfrm>
          <a:prstGeom prst="rect">
            <a:avLst/>
          </a:prstGeom>
          <a:noFill/>
        </p:spPr>
        <p:txBody>
          <a:bodyPr wrap="square" rtlCol="0">
            <a:spAutoFit/>
          </a:bodyPr>
          <a:lstStyle/>
          <a:p>
            <a:pPr algn="r"/>
            <a:r>
              <a:rPr lang="zh-CN" altLang="en-US" sz="4000">
                <a:solidFill>
                  <a:schemeClr val="tx1">
                    <a:lumMod val="85000"/>
                    <a:lumOff val="15000"/>
                  </a:schemeClr>
                </a:solidFill>
                <a:latin typeface="Arial" panose="020B0604020202020204" pitchFamily="34" charset="0"/>
                <a:ea typeface="方正清刻本悦宋简体" panose="02000000000000000000" charset="-122"/>
              </a:rPr>
              <a:t>目 录 </a:t>
            </a:r>
            <a:r>
              <a:rPr lang="en-US" altLang="zh-CN" sz="4000">
                <a:solidFill>
                  <a:schemeClr val="tx1">
                    <a:lumMod val="85000"/>
                    <a:lumOff val="15000"/>
                  </a:schemeClr>
                </a:solidFill>
                <a:latin typeface="Arial" panose="020B0604020202020204" pitchFamily="34" charset="0"/>
                <a:ea typeface="方正清刻本悦宋简体" panose="02000000000000000000" charset="-122"/>
              </a:rPr>
              <a:t>/ </a:t>
            </a:r>
            <a:r>
              <a:rPr lang="en-US" altLang="zh-CN" sz="2400">
                <a:solidFill>
                  <a:schemeClr val="tx1">
                    <a:lumMod val="85000"/>
                    <a:lumOff val="15000"/>
                  </a:schemeClr>
                </a:solidFill>
                <a:latin typeface="Arial" panose="020B0604020202020204" pitchFamily="34" charset="0"/>
                <a:ea typeface="方正清刻本悦宋简体" panose="02000000000000000000" charset="-122"/>
              </a:rPr>
              <a:t>CONTENTS</a:t>
            </a:r>
            <a:endParaRPr lang="en-US" altLang="zh-CN" sz="2400">
              <a:solidFill>
                <a:schemeClr val="tx1">
                  <a:lumMod val="85000"/>
                  <a:lumOff val="15000"/>
                </a:schemeClr>
              </a:solidFill>
              <a:latin typeface="Arial" panose="020B0604020202020204" pitchFamily="34" charset="0"/>
              <a:ea typeface="方正清刻本悦宋简体" panose="02000000000000000000" charset="-122"/>
            </a:endParaRPr>
          </a:p>
        </p:txBody>
      </p:sp>
      <p:sp>
        <p:nvSpPr>
          <p:cNvPr id="4" name="矩形 3"/>
          <p:cNvSpPr/>
          <p:nvPr/>
        </p:nvSpPr>
        <p:spPr>
          <a:xfrm>
            <a:off x="11631930" y="1263015"/>
            <a:ext cx="567055" cy="40322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30710" y="2255520"/>
            <a:ext cx="181610" cy="33394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681470" y="1791970"/>
            <a:ext cx="1429385" cy="645160"/>
          </a:xfrm>
          <a:prstGeom prst="rect">
            <a:avLst/>
          </a:prstGeom>
          <a:noFill/>
        </p:spPr>
        <p:txBody>
          <a:bodyPr wrap="square" rtlCol="0">
            <a:spAutoFit/>
          </a:bodyPr>
          <a:lstStyle/>
          <a:p>
            <a:pPr algn="r"/>
            <a:r>
              <a:rPr lang="en-US" altLang="zh-CN" b="1">
                <a:solidFill>
                  <a:schemeClr val="tx1">
                    <a:lumMod val="85000"/>
                    <a:lumOff val="15000"/>
                  </a:schemeClr>
                </a:solidFill>
                <a:latin typeface="微软雅黑" panose="020B0503020204020204" charset="-122"/>
                <a:ea typeface="微软雅黑" panose="020B0503020204020204" charset="-122"/>
              </a:rPr>
              <a:t>PART</a:t>
            </a:r>
            <a:r>
              <a:rPr lang="en-US" altLang="zh-CN">
                <a:solidFill>
                  <a:schemeClr val="tx1">
                    <a:lumMod val="85000"/>
                    <a:lumOff val="15000"/>
                  </a:schemeClr>
                </a:solidFill>
                <a:latin typeface="Arial" panose="020B0604020202020204" pitchFamily="34" charset="0"/>
              </a:rPr>
              <a:t> </a:t>
            </a:r>
            <a:r>
              <a:rPr lang="en-US" altLang="zh-CN" sz="3600">
                <a:solidFill>
                  <a:schemeClr val="tx1">
                    <a:lumMod val="85000"/>
                    <a:lumOff val="15000"/>
                  </a:schemeClr>
                </a:solidFill>
                <a:latin typeface="Arial" panose="020B0604020202020204" pitchFamily="34" charset="0"/>
              </a:rPr>
              <a:t>01</a:t>
            </a:r>
            <a:endParaRPr lang="en-US" altLang="zh-CN" sz="3600">
              <a:solidFill>
                <a:schemeClr val="tx1">
                  <a:lumMod val="85000"/>
                  <a:lumOff val="15000"/>
                </a:schemeClr>
              </a:solidFill>
              <a:latin typeface="Arial" panose="020B0604020202020204" pitchFamily="34" charset="0"/>
            </a:endParaRPr>
          </a:p>
        </p:txBody>
      </p:sp>
      <p:sp>
        <p:nvSpPr>
          <p:cNvPr id="10" name="文本框 9"/>
          <p:cNvSpPr txBox="1"/>
          <p:nvPr/>
        </p:nvSpPr>
        <p:spPr>
          <a:xfrm>
            <a:off x="8301990" y="1765300"/>
            <a:ext cx="1344295" cy="368300"/>
          </a:xfrm>
          <a:prstGeom prst="rect">
            <a:avLst/>
          </a:prstGeom>
          <a:noFill/>
        </p:spPr>
        <p:txBody>
          <a:bodyPr wrap="square" rtlCol="0">
            <a:spAutoFit/>
          </a:bodyPr>
          <a:lstStyle/>
          <a:p>
            <a:pPr algn="dist" fontAlgn="auto">
              <a:lnSpc>
                <a:spcPct val="100000"/>
              </a:lnSpc>
            </a:pPr>
            <a:r>
              <a:rPr lang="zh-CN" altLang="en-US" b="1">
                <a:solidFill>
                  <a:schemeClr val="tx1">
                    <a:lumMod val="85000"/>
                    <a:lumOff val="15000"/>
                  </a:schemeClr>
                </a:solidFill>
                <a:latin typeface="微软雅黑" panose="020B0503020204020204" charset="-122"/>
                <a:ea typeface="微软雅黑" panose="020B0503020204020204" charset="-122"/>
                <a:sym typeface="+mn-ea"/>
              </a:rPr>
              <a:t>销售概述</a:t>
            </a:r>
            <a:endParaRPr lang="zh-CN" altLang="en-US"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8301990" y="2087880"/>
            <a:ext cx="3316605" cy="368300"/>
          </a:xfrm>
          <a:prstGeom prst="rect">
            <a:avLst/>
          </a:prstGeom>
          <a:noFill/>
        </p:spPr>
        <p:txBody>
          <a:bodyPr wrap="square" rtlCol="0">
            <a:spAutoFit/>
          </a:bodyPr>
          <a:lstStyle/>
          <a:p>
            <a:pPr algn="l" fontAlgn="auto">
              <a:lnSpc>
                <a:spcPct val="150000"/>
              </a:lnSpc>
            </a:pPr>
            <a:r>
              <a:rPr lang="zh-CN" sz="1200" dirty="0">
                <a:solidFill>
                  <a:schemeClr val="tx1">
                    <a:lumMod val="85000"/>
                    <a:lumOff val="15000"/>
                  </a:schemeClr>
                </a:solidFill>
                <a:latin typeface="微软雅黑" panose="020B0503020204020204" charset="-122"/>
                <a:ea typeface="微软雅黑" panose="020B0503020204020204" charset="-122"/>
                <a:sym typeface="+mn-ea"/>
              </a:rPr>
              <a:t>单击此处输入详细文本单击此处输入详细文本</a:t>
            </a:r>
            <a:endParaRPr lang="zh-CN" sz="12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6681470" y="2835275"/>
            <a:ext cx="1429385" cy="645160"/>
          </a:xfrm>
          <a:prstGeom prst="rect">
            <a:avLst/>
          </a:prstGeom>
          <a:noFill/>
        </p:spPr>
        <p:txBody>
          <a:bodyPr wrap="square" rtlCol="0">
            <a:spAutoFit/>
          </a:bodyPr>
          <a:lstStyle/>
          <a:p>
            <a:pPr algn="r"/>
            <a:r>
              <a:rPr lang="en-US" altLang="zh-CN" b="1">
                <a:solidFill>
                  <a:schemeClr val="tx1">
                    <a:lumMod val="85000"/>
                    <a:lumOff val="15000"/>
                  </a:schemeClr>
                </a:solidFill>
                <a:latin typeface="微软雅黑" panose="020B0503020204020204" charset="-122"/>
                <a:ea typeface="微软雅黑" panose="020B0503020204020204" charset="-122"/>
                <a:sym typeface="+mn-ea"/>
              </a:rPr>
              <a:t>PART</a:t>
            </a:r>
            <a:r>
              <a:rPr lang="en-US" altLang="zh-CN">
                <a:solidFill>
                  <a:schemeClr val="tx1">
                    <a:lumMod val="85000"/>
                    <a:lumOff val="15000"/>
                  </a:schemeClr>
                </a:solidFill>
                <a:latin typeface="Arial" panose="020B0604020202020204" pitchFamily="34" charset="0"/>
                <a:sym typeface="+mn-ea"/>
              </a:rPr>
              <a:t> </a:t>
            </a:r>
            <a:r>
              <a:rPr lang="en-US" altLang="zh-CN" sz="3600">
                <a:solidFill>
                  <a:schemeClr val="tx1">
                    <a:lumMod val="85000"/>
                    <a:lumOff val="15000"/>
                  </a:schemeClr>
                </a:solidFill>
                <a:latin typeface="Arial" panose="020B0604020202020204" pitchFamily="34" charset="0"/>
              </a:rPr>
              <a:t>02</a:t>
            </a:r>
            <a:endParaRPr lang="en-US" altLang="zh-CN" sz="3600">
              <a:solidFill>
                <a:schemeClr val="tx1">
                  <a:lumMod val="85000"/>
                  <a:lumOff val="15000"/>
                </a:schemeClr>
              </a:solidFill>
              <a:latin typeface="Arial" panose="020B0604020202020204" pitchFamily="34" charset="0"/>
            </a:endParaRPr>
          </a:p>
        </p:txBody>
      </p:sp>
      <p:sp>
        <p:nvSpPr>
          <p:cNvPr id="11" name="文本框 10"/>
          <p:cNvSpPr txBox="1"/>
          <p:nvPr/>
        </p:nvSpPr>
        <p:spPr>
          <a:xfrm>
            <a:off x="8301990" y="2808605"/>
            <a:ext cx="1344295" cy="368300"/>
          </a:xfrm>
          <a:prstGeom prst="rect">
            <a:avLst/>
          </a:prstGeom>
          <a:noFill/>
        </p:spPr>
        <p:txBody>
          <a:bodyPr wrap="square" rtlCol="0">
            <a:spAutoFit/>
          </a:bodyPr>
          <a:lstStyle/>
          <a:p>
            <a:pPr algn="dist" fontAlgn="auto">
              <a:lnSpc>
                <a:spcPct val="100000"/>
              </a:lnSpc>
            </a:pPr>
            <a:r>
              <a:rPr lang="zh-CN" altLang="en-US" b="1">
                <a:solidFill>
                  <a:schemeClr val="tx1">
                    <a:lumMod val="85000"/>
                    <a:lumOff val="15000"/>
                  </a:schemeClr>
                </a:solidFill>
                <a:latin typeface="微软雅黑" panose="020B0503020204020204" charset="-122"/>
                <a:ea typeface="微软雅黑" panose="020B0503020204020204" charset="-122"/>
                <a:sym typeface="+mn-ea"/>
              </a:rPr>
              <a:t>技术分享</a:t>
            </a:r>
            <a:endParaRPr lang="zh-CN" altLang="en-US"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2" name="文本框 11"/>
          <p:cNvSpPr txBox="1"/>
          <p:nvPr/>
        </p:nvSpPr>
        <p:spPr>
          <a:xfrm>
            <a:off x="8301990" y="3131185"/>
            <a:ext cx="3316605" cy="368300"/>
          </a:xfrm>
          <a:prstGeom prst="rect">
            <a:avLst/>
          </a:prstGeom>
          <a:noFill/>
        </p:spPr>
        <p:txBody>
          <a:bodyPr wrap="square" rtlCol="0">
            <a:spAutoFit/>
          </a:bodyPr>
          <a:lstStyle/>
          <a:p>
            <a:pPr algn="l" fontAlgn="auto">
              <a:lnSpc>
                <a:spcPct val="150000"/>
              </a:lnSpc>
            </a:pPr>
            <a:r>
              <a:rPr lang="zh-CN" sz="1200" dirty="0">
                <a:solidFill>
                  <a:schemeClr val="tx1">
                    <a:lumMod val="85000"/>
                    <a:lumOff val="15000"/>
                  </a:schemeClr>
                </a:solidFill>
                <a:latin typeface="微软雅黑" panose="020B0503020204020204" charset="-122"/>
                <a:ea typeface="微软雅黑" panose="020B0503020204020204" charset="-122"/>
                <a:sym typeface="+mn-ea"/>
              </a:rPr>
              <a:t>单击此处输入详细文本单击此处输入详细文本</a:t>
            </a:r>
            <a:endParaRPr lang="zh-CN" sz="12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3" name="文本框 12"/>
          <p:cNvSpPr txBox="1"/>
          <p:nvPr/>
        </p:nvSpPr>
        <p:spPr>
          <a:xfrm>
            <a:off x="6681470" y="3882390"/>
            <a:ext cx="1430020" cy="645160"/>
          </a:xfrm>
          <a:prstGeom prst="rect">
            <a:avLst/>
          </a:prstGeom>
          <a:noFill/>
        </p:spPr>
        <p:txBody>
          <a:bodyPr wrap="square" rtlCol="0">
            <a:spAutoFit/>
          </a:bodyPr>
          <a:lstStyle/>
          <a:p>
            <a:pPr algn="r"/>
            <a:r>
              <a:rPr lang="en-US" altLang="zh-CN" b="1">
                <a:solidFill>
                  <a:schemeClr val="tx1">
                    <a:lumMod val="85000"/>
                    <a:lumOff val="15000"/>
                  </a:schemeClr>
                </a:solidFill>
                <a:latin typeface="微软雅黑" panose="020B0503020204020204" charset="-122"/>
                <a:ea typeface="微软雅黑" panose="020B0503020204020204" charset="-122"/>
                <a:sym typeface="+mn-ea"/>
              </a:rPr>
              <a:t>PART</a:t>
            </a:r>
            <a:r>
              <a:rPr lang="en-US" altLang="zh-CN">
                <a:solidFill>
                  <a:schemeClr val="tx1">
                    <a:lumMod val="85000"/>
                    <a:lumOff val="15000"/>
                  </a:schemeClr>
                </a:solidFill>
                <a:latin typeface="Arial" panose="020B0604020202020204" pitchFamily="34" charset="0"/>
                <a:sym typeface="+mn-ea"/>
              </a:rPr>
              <a:t> </a:t>
            </a:r>
            <a:r>
              <a:rPr lang="en-US" altLang="zh-CN" sz="3600">
                <a:solidFill>
                  <a:schemeClr val="tx1">
                    <a:lumMod val="85000"/>
                    <a:lumOff val="15000"/>
                  </a:schemeClr>
                </a:solidFill>
                <a:latin typeface="Arial" panose="020B0604020202020204" pitchFamily="34" charset="0"/>
              </a:rPr>
              <a:t>03</a:t>
            </a:r>
            <a:endParaRPr lang="en-US" altLang="zh-CN" sz="3600">
              <a:solidFill>
                <a:schemeClr val="tx1">
                  <a:lumMod val="85000"/>
                  <a:lumOff val="15000"/>
                </a:schemeClr>
              </a:solidFill>
              <a:latin typeface="Arial" panose="020B0604020202020204" pitchFamily="34" charset="0"/>
            </a:endParaRPr>
          </a:p>
        </p:txBody>
      </p:sp>
      <p:sp>
        <p:nvSpPr>
          <p:cNvPr id="14" name="文本框 13"/>
          <p:cNvSpPr txBox="1"/>
          <p:nvPr/>
        </p:nvSpPr>
        <p:spPr>
          <a:xfrm>
            <a:off x="8302625" y="3855720"/>
            <a:ext cx="1343660" cy="368300"/>
          </a:xfrm>
          <a:prstGeom prst="rect">
            <a:avLst/>
          </a:prstGeom>
          <a:noFill/>
        </p:spPr>
        <p:txBody>
          <a:bodyPr wrap="square" rtlCol="0">
            <a:spAutoFit/>
          </a:bodyPr>
          <a:lstStyle/>
          <a:p>
            <a:pPr algn="dist" fontAlgn="auto">
              <a:lnSpc>
                <a:spcPct val="100000"/>
              </a:lnSpc>
            </a:pPr>
            <a:r>
              <a:rPr lang="zh-CN" altLang="en-US" b="1">
                <a:solidFill>
                  <a:schemeClr val="tx1">
                    <a:lumMod val="85000"/>
                    <a:lumOff val="15000"/>
                  </a:schemeClr>
                </a:solidFill>
                <a:latin typeface="微软雅黑" panose="020B0503020204020204" charset="-122"/>
                <a:ea typeface="微软雅黑" panose="020B0503020204020204" charset="-122"/>
                <a:sym typeface="+mn-ea"/>
              </a:rPr>
              <a:t>职场应用</a:t>
            </a:r>
            <a:endParaRPr lang="zh-CN" altLang="en-US"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5" name="文本框 14"/>
          <p:cNvSpPr txBox="1"/>
          <p:nvPr/>
        </p:nvSpPr>
        <p:spPr>
          <a:xfrm>
            <a:off x="8302625" y="4178300"/>
            <a:ext cx="3316605" cy="368300"/>
          </a:xfrm>
          <a:prstGeom prst="rect">
            <a:avLst/>
          </a:prstGeom>
          <a:noFill/>
        </p:spPr>
        <p:txBody>
          <a:bodyPr wrap="square" rtlCol="0">
            <a:spAutoFit/>
          </a:bodyPr>
          <a:lstStyle/>
          <a:p>
            <a:pPr algn="l" fontAlgn="auto">
              <a:lnSpc>
                <a:spcPct val="150000"/>
              </a:lnSpc>
            </a:pPr>
            <a:r>
              <a:rPr lang="zh-CN" sz="1200" dirty="0">
                <a:solidFill>
                  <a:schemeClr val="tx1">
                    <a:lumMod val="85000"/>
                    <a:lumOff val="15000"/>
                  </a:schemeClr>
                </a:solidFill>
                <a:latin typeface="微软雅黑" panose="020B0503020204020204" charset="-122"/>
                <a:ea typeface="微软雅黑" panose="020B0503020204020204" charset="-122"/>
                <a:sym typeface="+mn-ea"/>
              </a:rPr>
              <a:t>单击此处输入详细文本单击此处输入详细文本</a:t>
            </a:r>
            <a:endParaRPr lang="zh-CN" sz="12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6" name="文本框 15"/>
          <p:cNvSpPr txBox="1"/>
          <p:nvPr/>
        </p:nvSpPr>
        <p:spPr>
          <a:xfrm>
            <a:off x="6680835" y="4930775"/>
            <a:ext cx="1430020" cy="645160"/>
          </a:xfrm>
          <a:prstGeom prst="rect">
            <a:avLst/>
          </a:prstGeom>
          <a:noFill/>
        </p:spPr>
        <p:txBody>
          <a:bodyPr wrap="square" rtlCol="0">
            <a:spAutoFit/>
          </a:bodyPr>
          <a:lstStyle/>
          <a:p>
            <a:pPr algn="r"/>
            <a:r>
              <a:rPr lang="en-US" altLang="zh-CN" b="1">
                <a:solidFill>
                  <a:schemeClr val="tx1">
                    <a:lumMod val="85000"/>
                    <a:lumOff val="15000"/>
                  </a:schemeClr>
                </a:solidFill>
                <a:latin typeface="微软雅黑" panose="020B0503020204020204" charset="-122"/>
                <a:ea typeface="微软雅黑" panose="020B0503020204020204" charset="-122"/>
                <a:sym typeface="+mn-ea"/>
              </a:rPr>
              <a:t>PART</a:t>
            </a:r>
            <a:r>
              <a:rPr lang="en-US" altLang="zh-CN">
                <a:solidFill>
                  <a:schemeClr val="tx1">
                    <a:lumMod val="85000"/>
                    <a:lumOff val="15000"/>
                  </a:schemeClr>
                </a:solidFill>
                <a:latin typeface="Arial" panose="020B0604020202020204" pitchFamily="34" charset="0"/>
                <a:sym typeface="+mn-ea"/>
              </a:rPr>
              <a:t> </a:t>
            </a:r>
            <a:r>
              <a:rPr lang="en-US" altLang="zh-CN" sz="3600">
                <a:solidFill>
                  <a:schemeClr val="tx1">
                    <a:lumMod val="85000"/>
                    <a:lumOff val="15000"/>
                  </a:schemeClr>
                </a:solidFill>
                <a:latin typeface="Arial" panose="020B0604020202020204" pitchFamily="34" charset="0"/>
              </a:rPr>
              <a:t>04</a:t>
            </a:r>
            <a:endParaRPr lang="en-US" altLang="zh-CN" sz="3600">
              <a:solidFill>
                <a:schemeClr val="tx1">
                  <a:lumMod val="85000"/>
                  <a:lumOff val="15000"/>
                </a:schemeClr>
              </a:solidFill>
              <a:latin typeface="Arial" panose="020B0604020202020204" pitchFamily="34" charset="0"/>
            </a:endParaRPr>
          </a:p>
        </p:txBody>
      </p:sp>
      <p:sp>
        <p:nvSpPr>
          <p:cNvPr id="28" name="文本框 27"/>
          <p:cNvSpPr txBox="1"/>
          <p:nvPr/>
        </p:nvSpPr>
        <p:spPr>
          <a:xfrm>
            <a:off x="8301990" y="4904105"/>
            <a:ext cx="1343660" cy="368300"/>
          </a:xfrm>
          <a:prstGeom prst="rect">
            <a:avLst/>
          </a:prstGeom>
          <a:noFill/>
        </p:spPr>
        <p:txBody>
          <a:bodyPr wrap="square" rtlCol="0">
            <a:spAutoFit/>
          </a:bodyPr>
          <a:lstStyle/>
          <a:p>
            <a:pPr algn="dist" fontAlgn="auto">
              <a:lnSpc>
                <a:spcPct val="100000"/>
              </a:lnSpc>
            </a:pPr>
            <a:r>
              <a:rPr lang="zh-CN" altLang="en-US" b="1">
                <a:solidFill>
                  <a:schemeClr val="tx1">
                    <a:lumMod val="85000"/>
                    <a:lumOff val="15000"/>
                  </a:schemeClr>
                </a:solidFill>
                <a:latin typeface="微软雅黑" panose="020B0503020204020204" charset="-122"/>
                <a:ea typeface="微软雅黑" panose="020B0503020204020204" charset="-122"/>
                <a:sym typeface="+mn-ea"/>
              </a:rPr>
              <a:t>社交应用</a:t>
            </a:r>
            <a:endParaRPr lang="zh-CN" altLang="en-US"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9" name="文本框 28"/>
          <p:cNvSpPr txBox="1"/>
          <p:nvPr/>
        </p:nvSpPr>
        <p:spPr>
          <a:xfrm>
            <a:off x="8301990" y="5226685"/>
            <a:ext cx="3316605" cy="368300"/>
          </a:xfrm>
          <a:prstGeom prst="rect">
            <a:avLst/>
          </a:prstGeom>
          <a:noFill/>
        </p:spPr>
        <p:txBody>
          <a:bodyPr wrap="square" rtlCol="0">
            <a:spAutoFit/>
          </a:bodyPr>
          <a:lstStyle/>
          <a:p>
            <a:pPr algn="l" fontAlgn="auto">
              <a:lnSpc>
                <a:spcPct val="150000"/>
              </a:lnSpc>
            </a:pPr>
            <a:r>
              <a:rPr lang="zh-CN" sz="1200" dirty="0">
                <a:solidFill>
                  <a:schemeClr val="tx1">
                    <a:lumMod val="85000"/>
                    <a:lumOff val="15000"/>
                  </a:schemeClr>
                </a:solidFill>
                <a:latin typeface="微软雅黑" panose="020B0503020204020204" charset="-122"/>
                <a:ea typeface="微软雅黑" panose="020B0503020204020204" charset="-122"/>
                <a:sym typeface="+mn-ea"/>
              </a:rPr>
              <a:t>单击此处输入详细文本单击此处输入详细文本</a:t>
            </a:r>
            <a:endParaRPr lang="zh-CN" sz="1200" dirty="0">
              <a:solidFill>
                <a:schemeClr val="tx1">
                  <a:lumMod val="85000"/>
                  <a:lumOff val="15000"/>
                </a:schemeClr>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2500"/>
                            </p:stCondLst>
                            <p:childTnLst>
                              <p:par>
                                <p:cTn id="30" presetID="29"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2"/>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4" dur="500"/>
                                        <p:tgtEl>
                                          <p:spTgt spid="10"/>
                                        </p:tgtEl>
                                      </p:cBhvr>
                                    </p:animEffect>
                                  </p:childTnLst>
                                </p:cTn>
                              </p:par>
                            </p:childTnLst>
                          </p:cTn>
                        </p:par>
                        <p:par>
                          <p:cTn id="35" fill="hold">
                            <p:stCondLst>
                              <p:cond delay="3000"/>
                            </p:stCondLst>
                            <p:childTnLst>
                              <p:par>
                                <p:cTn id="36" presetID="29"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ppt_x</p:attrName>
                                        </p:attrNameLst>
                                      </p:cBhvr>
                                      <p:tavLst>
                                        <p:tav tm="0">
                                          <p:val>
                                            <p:strVal val="#ppt_x-.2"/>
                                          </p:val>
                                        </p:tav>
                                        <p:tav tm="100000">
                                          <p:val>
                                            <p:strVal val="#ppt_x"/>
                                          </p:val>
                                        </p:tav>
                                      </p:tavLst>
                                    </p:anim>
                                    <p:anim calcmode="lin" valueType="num">
                                      <p:cBhvr>
                                        <p:cTn id="39"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0" dur="500"/>
                                        <p:tgtEl>
                                          <p:spTgt spid="7"/>
                                        </p:tgtEl>
                                      </p:cBhvr>
                                    </p:animEffect>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4000"/>
                            </p:stCondLst>
                            <p:childTnLst>
                              <p:par>
                                <p:cTn id="48" presetID="29"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ppt_x-.2"/>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2" dur="500"/>
                                        <p:tgtEl>
                                          <p:spTgt spid="11"/>
                                        </p:tgtEl>
                                      </p:cBhvr>
                                    </p:animEffect>
                                  </p:childTnLst>
                                </p:cTn>
                              </p:par>
                            </p:childTnLst>
                          </p:cTn>
                        </p:par>
                        <p:par>
                          <p:cTn id="53" fill="hold">
                            <p:stCondLst>
                              <p:cond delay="4500"/>
                            </p:stCondLst>
                            <p:childTnLst>
                              <p:par>
                                <p:cTn id="54" presetID="29" presetClass="entr" presetSubtype="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ppt_x</p:attrName>
                                        </p:attrNameLst>
                                      </p:cBhvr>
                                      <p:tavLst>
                                        <p:tav tm="0">
                                          <p:val>
                                            <p:strVal val="#ppt_x-.2"/>
                                          </p:val>
                                        </p:tav>
                                        <p:tav tm="100000">
                                          <p:val>
                                            <p:strVal val="#ppt_x"/>
                                          </p:val>
                                        </p:tav>
                                      </p:tavLst>
                                    </p:anim>
                                    <p:anim calcmode="lin" valueType="num">
                                      <p:cBhvr>
                                        <p:cTn id="57"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8" dur="500"/>
                                        <p:tgtEl>
                                          <p:spTgt spid="12"/>
                                        </p:tgtEl>
                                      </p:cBhvr>
                                    </p:animEffect>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childTnLst>
                          </p:cTn>
                        </p:par>
                        <p:par>
                          <p:cTn id="65" fill="hold">
                            <p:stCondLst>
                              <p:cond delay="5500"/>
                            </p:stCondLst>
                            <p:childTnLst>
                              <p:par>
                                <p:cTn id="66" presetID="29"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ppt_x</p:attrName>
                                        </p:attrNameLst>
                                      </p:cBhvr>
                                      <p:tavLst>
                                        <p:tav tm="0">
                                          <p:val>
                                            <p:strVal val="#ppt_x-.2"/>
                                          </p:val>
                                        </p:tav>
                                        <p:tav tm="100000">
                                          <p:val>
                                            <p:strVal val="#ppt_x"/>
                                          </p:val>
                                        </p:tav>
                                      </p:tavLst>
                                    </p:anim>
                                    <p:anim calcmode="lin" valueType="num">
                                      <p:cBhvr>
                                        <p:cTn id="69"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70" dur="500"/>
                                        <p:tgtEl>
                                          <p:spTgt spid="14"/>
                                        </p:tgtEl>
                                      </p:cBhvr>
                                    </p:animEffect>
                                  </p:childTnLst>
                                </p:cTn>
                              </p:par>
                            </p:childTnLst>
                          </p:cTn>
                        </p:par>
                        <p:par>
                          <p:cTn id="71" fill="hold">
                            <p:stCondLst>
                              <p:cond delay="6000"/>
                            </p:stCondLst>
                            <p:childTnLst>
                              <p:par>
                                <p:cTn id="72" presetID="29" presetClass="entr" presetSubtype="0"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ppt_x</p:attrName>
                                        </p:attrNameLst>
                                      </p:cBhvr>
                                      <p:tavLst>
                                        <p:tav tm="0">
                                          <p:val>
                                            <p:strVal val="#ppt_x-.2"/>
                                          </p:val>
                                        </p:tav>
                                        <p:tav tm="100000">
                                          <p:val>
                                            <p:strVal val="#ppt_x"/>
                                          </p:val>
                                        </p:tav>
                                      </p:tavLst>
                                    </p:anim>
                                    <p:anim calcmode="lin" valueType="num">
                                      <p:cBhvr>
                                        <p:cTn id="75"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76" dur="500"/>
                                        <p:tgtEl>
                                          <p:spTgt spid="15"/>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7000"/>
                            </p:stCondLst>
                            <p:childTnLst>
                              <p:par>
                                <p:cTn id="84" presetID="29" presetClass="entr" presetSubtype="0"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ppt_x</p:attrName>
                                        </p:attrNameLst>
                                      </p:cBhvr>
                                      <p:tavLst>
                                        <p:tav tm="0">
                                          <p:val>
                                            <p:strVal val="#ppt_x-.2"/>
                                          </p:val>
                                        </p:tav>
                                        <p:tav tm="100000">
                                          <p:val>
                                            <p:strVal val="#ppt_x"/>
                                          </p:val>
                                        </p:tav>
                                      </p:tavLst>
                                    </p:anim>
                                    <p:anim calcmode="lin" valueType="num">
                                      <p:cBhvr>
                                        <p:cTn id="87" dur="5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88" dur="500"/>
                                        <p:tgtEl>
                                          <p:spTgt spid="28"/>
                                        </p:tgtEl>
                                      </p:cBhvr>
                                    </p:animEffect>
                                  </p:childTnLst>
                                </p:cTn>
                              </p:par>
                            </p:childTnLst>
                          </p:cTn>
                        </p:par>
                        <p:par>
                          <p:cTn id="89" fill="hold">
                            <p:stCondLst>
                              <p:cond delay="7500"/>
                            </p:stCondLst>
                            <p:childTnLst>
                              <p:par>
                                <p:cTn id="90" presetID="29" presetClass="entr" presetSubtype="0"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ppt_x</p:attrName>
                                        </p:attrNameLst>
                                      </p:cBhvr>
                                      <p:tavLst>
                                        <p:tav tm="0">
                                          <p:val>
                                            <p:strVal val="#ppt_x-.2"/>
                                          </p:val>
                                        </p:tav>
                                        <p:tav tm="100000">
                                          <p:val>
                                            <p:strVal val="#ppt_x"/>
                                          </p:val>
                                        </p:tav>
                                      </p:tavLst>
                                    </p:anim>
                                    <p:anim calcmode="lin" valueType="num">
                                      <p:cBhvr>
                                        <p:cTn id="93" dur="5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94" dur="500"/>
                                        <p:tgtEl>
                                          <p:spTgt spid="29"/>
                                        </p:tgtEl>
                                      </p:cBhvr>
                                    </p:animEffect>
                                  </p:childTnLst>
                                </p:cTn>
                              </p:par>
                            </p:childTnLst>
                          </p:cTn>
                        </p:par>
                        <p:par>
                          <p:cTn id="95" fill="hold">
                            <p:stCondLst>
                              <p:cond delay="8000"/>
                            </p:stCondLst>
                            <p:childTnLst>
                              <p:par>
                                <p:cTn id="96" presetID="42" presetClass="entr" presetSubtype="0" fill="hold" grpId="0" nodeType="after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fade">
                                      <p:cBhvr>
                                        <p:cTn id="98" dur="500"/>
                                        <p:tgtEl>
                                          <p:spTgt spid="4"/>
                                        </p:tgtEl>
                                      </p:cBhvr>
                                    </p:animEffect>
                                    <p:anim calcmode="lin" valueType="num">
                                      <p:cBhvr>
                                        <p:cTn id="99" dur="500" fill="hold"/>
                                        <p:tgtEl>
                                          <p:spTgt spid="4"/>
                                        </p:tgtEl>
                                        <p:attrNameLst>
                                          <p:attrName>ppt_x</p:attrName>
                                        </p:attrNameLst>
                                      </p:cBhvr>
                                      <p:tavLst>
                                        <p:tav tm="0">
                                          <p:val>
                                            <p:strVal val="#ppt_x"/>
                                          </p:val>
                                        </p:tav>
                                        <p:tav tm="100000">
                                          <p:val>
                                            <p:strVal val="#ppt_x"/>
                                          </p:val>
                                        </p:tav>
                                      </p:tavLst>
                                    </p:anim>
                                    <p:anim calcmode="lin" valueType="num">
                                      <p:cBhvr>
                                        <p:cTn id="100" dur="500" fill="hold"/>
                                        <p:tgtEl>
                                          <p:spTgt spid="4"/>
                                        </p:tgtEl>
                                        <p:attrNameLst>
                                          <p:attrName>ppt_y</p:attrName>
                                        </p:attrNameLst>
                                      </p:cBhvr>
                                      <p:tavLst>
                                        <p:tav tm="0">
                                          <p:val>
                                            <p:strVal val="#ppt_y+.1"/>
                                          </p:val>
                                        </p:tav>
                                        <p:tav tm="100000">
                                          <p:val>
                                            <p:strVal val="#ppt_y"/>
                                          </p:val>
                                        </p:tav>
                                      </p:tavLst>
                                    </p:anim>
                                  </p:childTnLst>
                                </p:cTn>
                              </p:par>
                            </p:childTnLst>
                          </p:cTn>
                        </p:par>
                        <p:par>
                          <p:cTn id="101" fill="hold">
                            <p:stCondLst>
                              <p:cond delay="8500"/>
                            </p:stCondLst>
                            <p:childTnLst>
                              <p:par>
                                <p:cTn id="102" presetID="2" presetClass="entr" presetSubtype="2" fill="hold" grpId="0" nodeType="after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additive="base">
                                        <p:cTn id="104" dur="500" fill="hold"/>
                                        <p:tgtEl>
                                          <p:spTgt spid="8"/>
                                        </p:tgtEl>
                                        <p:attrNameLst>
                                          <p:attrName>ppt_x</p:attrName>
                                        </p:attrNameLst>
                                      </p:cBhvr>
                                      <p:tavLst>
                                        <p:tav tm="0">
                                          <p:val>
                                            <p:strVal val="1+#ppt_w/2"/>
                                          </p:val>
                                        </p:tav>
                                        <p:tav tm="100000">
                                          <p:val>
                                            <p:strVal val="#ppt_x"/>
                                          </p:val>
                                        </p:tav>
                                      </p:tavLst>
                                    </p:anim>
                                    <p:anim calcmode="lin" valueType="num">
                                      <p:cBhvr additive="base">
                                        <p:cTn id="10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6" grpId="0" bldLvl="0" animBg="1"/>
      <p:bldP spid="30" grpId="0"/>
      <p:bldP spid="4" grpId="0" bldLvl="0" animBg="1"/>
      <p:bldP spid="8" grpId="0" bldLvl="0" animBg="1"/>
      <p:bldP spid="5" grpId="0"/>
      <p:bldP spid="10" grpId="0"/>
      <p:bldP spid="7" grpId="0"/>
      <p:bldP spid="9" grpId="0"/>
      <p:bldP spid="11" grpId="0"/>
      <p:bldP spid="12" grpId="0"/>
      <p:bldP spid="13" grpId="0"/>
      <p:bldP spid="14" grpId="0"/>
      <p:bldP spid="15" grpId="0"/>
      <p:bldP spid="16"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35" y="2038350"/>
            <a:ext cx="6830060" cy="3401060"/>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035" y="1459230"/>
            <a:ext cx="579755" cy="57975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09655" y="145859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46290" y="2563495"/>
            <a:ext cx="2552700" cy="64516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ea typeface="微软雅黑" panose="020B0503020204020204" charset="-122"/>
              </a:rPr>
              <a:t>PART</a:t>
            </a:r>
            <a:r>
              <a:rPr lang="en-US" altLang="zh-CN" sz="3600" b="1">
                <a:solidFill>
                  <a:schemeClr val="tx1">
                    <a:lumMod val="85000"/>
                    <a:lumOff val="15000"/>
                  </a:schemeClr>
                </a:solidFill>
                <a:latin typeface="Arial" panose="020B0604020202020204" pitchFamily="34" charset="0"/>
              </a:rPr>
              <a:t> 01</a:t>
            </a:r>
            <a:endParaRPr lang="en-US" altLang="zh-CN" sz="3600" b="1">
              <a:solidFill>
                <a:schemeClr val="tx1">
                  <a:lumMod val="85000"/>
                  <a:lumOff val="15000"/>
                </a:schemeClr>
              </a:solidFill>
              <a:latin typeface="Arial" panose="020B0604020202020204" pitchFamily="34" charset="0"/>
            </a:endParaRPr>
          </a:p>
        </p:txBody>
      </p:sp>
      <p:sp>
        <p:nvSpPr>
          <p:cNvPr id="28" name="文本框 27"/>
          <p:cNvSpPr txBox="1"/>
          <p:nvPr/>
        </p:nvSpPr>
        <p:spPr>
          <a:xfrm>
            <a:off x="7146290" y="3477895"/>
            <a:ext cx="3644265" cy="521970"/>
          </a:xfrm>
          <a:prstGeom prst="rect">
            <a:avLst/>
          </a:prstGeom>
          <a:noFill/>
        </p:spPr>
        <p:txBody>
          <a:bodyPr wrap="square" rtlCol="0">
            <a:spAutoFit/>
          </a:bodyPr>
          <a:lstStyle/>
          <a:p>
            <a:pPr algn="l"/>
            <a:r>
              <a:rPr lang="zh-CN" altLang="en-US" sz="2800" b="1">
                <a:solidFill>
                  <a:schemeClr val="tx1">
                    <a:lumMod val="85000"/>
                    <a:lumOff val="15000"/>
                  </a:schemeClr>
                </a:solidFill>
                <a:latin typeface="微软雅黑" panose="020B0503020204020204" charset="-122"/>
                <a:ea typeface="微软雅黑" panose="020B0503020204020204" charset="-122"/>
              </a:rPr>
              <a:t>销 售 概 述</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sp>
        <p:nvSpPr>
          <p:cNvPr id="29" name="文本框 21"/>
          <p:cNvSpPr txBox="1"/>
          <p:nvPr/>
        </p:nvSpPr>
        <p:spPr>
          <a:xfrm>
            <a:off x="7146290" y="4263390"/>
            <a:ext cx="456946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49" presetClass="entr" presetSubtype="0"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 calcmode="lin" valueType="num">
                                      <p:cBhvr>
                                        <p:cTn id="25" dur="500" fill="hold"/>
                                        <p:tgtEl>
                                          <p:spTgt spid="28"/>
                                        </p:tgtEl>
                                        <p:attrNameLst>
                                          <p:attrName>style.rotation</p:attrName>
                                        </p:attrNameLst>
                                      </p:cBhvr>
                                      <p:tavLst>
                                        <p:tav tm="0">
                                          <p:val>
                                            <p:fltVal val="360"/>
                                          </p:val>
                                        </p:tav>
                                        <p:tav tm="100000">
                                          <p:val>
                                            <p:fltVal val="0"/>
                                          </p:val>
                                        </p:tav>
                                      </p:tavLst>
                                    </p:anim>
                                    <p:animEffect transition="in" filter="fade">
                                      <p:cBhvr>
                                        <p:cTn id="26" dur="500"/>
                                        <p:tgtEl>
                                          <p:spTgt spid="28"/>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ldLvl="0" animBg="1"/>
      <p:bldP spid="8" grpId="0" bldLvl="0" animBg="1"/>
      <p:bldP spid="7" grpId="0" bldLvl="0" animBg="1"/>
      <p:bldP spid="3"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销 售 概 述</a:t>
            </a:r>
            <a:endParaRPr lang="zh-CN" altLang="en-US" b="1">
              <a:latin typeface="微软雅黑" panose="020B0503020204020204" charset="-122"/>
              <a:ea typeface="微软雅黑" panose="020B0503020204020204" charset="-122"/>
            </a:endParaRPr>
          </a:p>
        </p:txBody>
      </p:sp>
      <p:sp>
        <p:nvSpPr>
          <p:cNvPr id="15" name="矩形 14"/>
          <p:cNvSpPr/>
          <p:nvPr/>
        </p:nvSpPr>
        <p:spPr>
          <a:xfrm>
            <a:off x="1569085" y="1671320"/>
            <a:ext cx="2360295" cy="2360295"/>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29380" y="1671320"/>
            <a:ext cx="3337560" cy="2360295"/>
          </a:xfrm>
          <a:prstGeom prst="rect">
            <a:avLst/>
          </a:prstGeom>
          <a:blipFill rotWithShape="1">
            <a:blip r:embed="rId2"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266940" y="1671320"/>
            <a:ext cx="3337560" cy="2360295"/>
          </a:xfrm>
          <a:prstGeom prst="rect">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74800" y="1671320"/>
            <a:ext cx="2360930" cy="2360295"/>
          </a:xfrm>
          <a:prstGeom prst="rect">
            <a:avLst/>
          </a:prstGeom>
          <a:solidFill>
            <a:srgbClr val="C3373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29380" y="1671320"/>
            <a:ext cx="6675120" cy="2360295"/>
          </a:xfrm>
          <a:prstGeom prst="rect">
            <a:avLst/>
          </a:prstGeom>
          <a:solidFill>
            <a:srgbClr val="C337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164715" y="2428875"/>
            <a:ext cx="1153795" cy="902335"/>
            <a:chOff x="2009774" y="2309813"/>
            <a:chExt cx="742951" cy="581025"/>
          </a:xfrm>
        </p:grpSpPr>
        <p:sp>
          <p:nvSpPr>
            <p:cNvPr id="4" name="Freeform 110"/>
            <p:cNvSpPr>
              <a:spLocks noEditPoints="1"/>
            </p:cNvSpPr>
            <p:nvPr/>
          </p:nvSpPr>
          <p:spPr bwMode="auto">
            <a:xfrm>
              <a:off x="2098675" y="2317750"/>
              <a:ext cx="552450" cy="352425"/>
            </a:xfrm>
            <a:custGeom>
              <a:avLst/>
              <a:gdLst>
                <a:gd name="T0" fmla="*/ 51 w 55"/>
                <a:gd name="T1" fmla="*/ 0 h 35"/>
                <a:gd name="T2" fmla="*/ 4 w 55"/>
                <a:gd name="T3" fmla="*/ 0 h 35"/>
                <a:gd name="T4" fmla="*/ 0 w 55"/>
                <a:gd name="T5" fmla="*/ 4 h 35"/>
                <a:gd name="T6" fmla="*/ 0 w 55"/>
                <a:gd name="T7" fmla="*/ 31 h 35"/>
                <a:gd name="T8" fmla="*/ 4 w 55"/>
                <a:gd name="T9" fmla="*/ 35 h 35"/>
                <a:gd name="T10" fmla="*/ 51 w 55"/>
                <a:gd name="T11" fmla="*/ 35 h 35"/>
                <a:gd name="T12" fmla="*/ 55 w 55"/>
                <a:gd name="T13" fmla="*/ 31 h 35"/>
                <a:gd name="T14" fmla="*/ 55 w 55"/>
                <a:gd name="T15" fmla="*/ 4 h 35"/>
                <a:gd name="T16" fmla="*/ 51 w 55"/>
                <a:gd name="T17" fmla="*/ 0 h 35"/>
                <a:gd name="T18" fmla="*/ 49 w 55"/>
                <a:gd name="T19" fmla="*/ 28 h 35"/>
                <a:gd name="T20" fmla="*/ 46 w 55"/>
                <a:gd name="T21" fmla="*/ 31 h 35"/>
                <a:gd name="T22" fmla="*/ 9 w 55"/>
                <a:gd name="T23" fmla="*/ 31 h 35"/>
                <a:gd name="T24" fmla="*/ 6 w 55"/>
                <a:gd name="T25" fmla="*/ 28 h 35"/>
                <a:gd name="T26" fmla="*/ 6 w 55"/>
                <a:gd name="T27" fmla="*/ 8 h 35"/>
                <a:gd name="T28" fmla="*/ 9 w 55"/>
                <a:gd name="T29" fmla="*/ 5 h 35"/>
                <a:gd name="T30" fmla="*/ 46 w 55"/>
                <a:gd name="T31" fmla="*/ 5 h 35"/>
                <a:gd name="T32" fmla="*/ 49 w 55"/>
                <a:gd name="T33" fmla="*/ 8 h 35"/>
                <a:gd name="T34" fmla="*/ 49 w 55"/>
                <a:gd name="T35"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35">
                  <a:moveTo>
                    <a:pt x="51" y="0"/>
                  </a:moveTo>
                  <a:cubicBezTo>
                    <a:pt x="4" y="0"/>
                    <a:pt x="4" y="0"/>
                    <a:pt x="4" y="0"/>
                  </a:cubicBezTo>
                  <a:cubicBezTo>
                    <a:pt x="1" y="0"/>
                    <a:pt x="0" y="2"/>
                    <a:pt x="0" y="4"/>
                  </a:cubicBezTo>
                  <a:cubicBezTo>
                    <a:pt x="0" y="31"/>
                    <a:pt x="0" y="31"/>
                    <a:pt x="0" y="31"/>
                  </a:cubicBezTo>
                  <a:cubicBezTo>
                    <a:pt x="0" y="34"/>
                    <a:pt x="1" y="35"/>
                    <a:pt x="4" y="35"/>
                  </a:cubicBezTo>
                  <a:cubicBezTo>
                    <a:pt x="51" y="35"/>
                    <a:pt x="51" y="35"/>
                    <a:pt x="51" y="35"/>
                  </a:cubicBezTo>
                  <a:cubicBezTo>
                    <a:pt x="54" y="35"/>
                    <a:pt x="55" y="34"/>
                    <a:pt x="55" y="31"/>
                  </a:cubicBezTo>
                  <a:cubicBezTo>
                    <a:pt x="55" y="4"/>
                    <a:pt x="55" y="4"/>
                    <a:pt x="55" y="4"/>
                  </a:cubicBezTo>
                  <a:cubicBezTo>
                    <a:pt x="55" y="2"/>
                    <a:pt x="54" y="0"/>
                    <a:pt x="51" y="0"/>
                  </a:cubicBezTo>
                  <a:close/>
                  <a:moveTo>
                    <a:pt x="49" y="28"/>
                  </a:moveTo>
                  <a:cubicBezTo>
                    <a:pt x="49" y="29"/>
                    <a:pt x="48" y="31"/>
                    <a:pt x="46" y="31"/>
                  </a:cubicBezTo>
                  <a:cubicBezTo>
                    <a:pt x="9" y="31"/>
                    <a:pt x="9" y="31"/>
                    <a:pt x="9" y="31"/>
                  </a:cubicBezTo>
                  <a:cubicBezTo>
                    <a:pt x="7" y="31"/>
                    <a:pt x="6" y="29"/>
                    <a:pt x="6" y="28"/>
                  </a:cubicBezTo>
                  <a:cubicBezTo>
                    <a:pt x="6" y="8"/>
                    <a:pt x="6" y="8"/>
                    <a:pt x="6" y="8"/>
                  </a:cubicBezTo>
                  <a:cubicBezTo>
                    <a:pt x="6" y="7"/>
                    <a:pt x="7" y="5"/>
                    <a:pt x="9" y="5"/>
                  </a:cubicBezTo>
                  <a:cubicBezTo>
                    <a:pt x="46" y="5"/>
                    <a:pt x="46" y="5"/>
                    <a:pt x="46" y="5"/>
                  </a:cubicBezTo>
                  <a:cubicBezTo>
                    <a:pt x="48" y="5"/>
                    <a:pt x="49" y="7"/>
                    <a:pt x="49" y="8"/>
                  </a:cubicBezTo>
                  <a:lnTo>
                    <a:pt x="49" y="28"/>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14:hiddenLine>
              </a:ext>
            </a:extLst>
          </p:spPr>
          <p:txBody>
            <a:bodyPr lIns="107061" tIns="53531" rIns="107061" bIns="5353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05"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2" name="Freeform 111"/>
            <p:cNvSpPr>
              <a:spLocks noEditPoints="1"/>
            </p:cNvSpPr>
            <p:nvPr/>
          </p:nvSpPr>
          <p:spPr bwMode="auto">
            <a:xfrm>
              <a:off x="2009774" y="2690813"/>
              <a:ext cx="730250" cy="200025"/>
            </a:xfrm>
            <a:custGeom>
              <a:avLst/>
              <a:gdLst>
                <a:gd name="T0" fmla="*/ 66 w 73"/>
                <a:gd name="T1" fmla="*/ 3 h 20"/>
                <a:gd name="T2" fmla="*/ 63 w 73"/>
                <a:gd name="T3" fmla="*/ 0 h 20"/>
                <a:gd name="T4" fmla="*/ 10 w 73"/>
                <a:gd name="T5" fmla="*/ 0 h 20"/>
                <a:gd name="T6" fmla="*/ 6 w 73"/>
                <a:gd name="T7" fmla="*/ 4 h 20"/>
                <a:gd name="T8" fmla="*/ 1 w 73"/>
                <a:gd name="T9" fmla="*/ 14 h 20"/>
                <a:gd name="T10" fmla="*/ 72 w 73"/>
                <a:gd name="T11" fmla="*/ 14 h 20"/>
                <a:gd name="T12" fmla="*/ 66 w 73"/>
                <a:gd name="T13" fmla="*/ 3 h 20"/>
                <a:gd name="T14" fmla="*/ 25 w 73"/>
                <a:gd name="T15" fmla="*/ 12 h 20"/>
                <a:gd name="T16" fmla="*/ 26 w 73"/>
                <a:gd name="T17" fmla="*/ 9 h 20"/>
                <a:gd name="T18" fmla="*/ 46 w 73"/>
                <a:gd name="T19" fmla="*/ 9 h 20"/>
                <a:gd name="T20" fmla="*/ 48 w 73"/>
                <a:gd name="T21" fmla="*/ 12 h 20"/>
                <a:gd name="T22" fmla="*/ 25 w 73"/>
                <a:gd name="T23" fmla="*/ 12 h 20"/>
                <a:gd name="T24" fmla="*/ 62 w 73"/>
                <a:gd name="T25" fmla="*/ 7 h 20"/>
                <a:gd name="T26" fmla="*/ 11 w 73"/>
                <a:gd name="T27" fmla="*/ 7 h 20"/>
                <a:gd name="T28" fmla="*/ 9 w 73"/>
                <a:gd name="T29" fmla="*/ 6 h 20"/>
                <a:gd name="T30" fmla="*/ 10 w 73"/>
                <a:gd name="T31" fmla="*/ 4 h 20"/>
                <a:gd name="T32" fmla="*/ 13 w 73"/>
                <a:gd name="T33" fmla="*/ 2 h 20"/>
                <a:gd name="T34" fmla="*/ 61 w 73"/>
                <a:gd name="T35" fmla="*/ 2 h 20"/>
                <a:gd name="T36" fmla="*/ 63 w 73"/>
                <a:gd name="T37" fmla="*/ 4 h 20"/>
                <a:gd name="T38" fmla="*/ 64 w 73"/>
                <a:gd name="T39" fmla="*/ 6 h 20"/>
                <a:gd name="T40" fmla="*/ 62 w 73"/>
                <a:gd name="T41" fmla="*/ 7 h 20"/>
                <a:gd name="T42" fmla="*/ 0 w 73"/>
                <a:gd name="T43" fmla="*/ 16 h 20"/>
                <a:gd name="T44" fmla="*/ 3 w 73"/>
                <a:gd name="T45" fmla="*/ 20 h 20"/>
                <a:gd name="T46" fmla="*/ 70 w 73"/>
                <a:gd name="T47" fmla="*/ 20 h 20"/>
                <a:gd name="T48" fmla="*/ 73 w 73"/>
                <a:gd name="T49" fmla="*/ 16 h 20"/>
                <a:gd name="T50" fmla="*/ 0 w 73"/>
                <a:gd name="T5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0">
                  <a:moveTo>
                    <a:pt x="66" y="3"/>
                  </a:moveTo>
                  <a:cubicBezTo>
                    <a:pt x="66" y="2"/>
                    <a:pt x="65" y="0"/>
                    <a:pt x="63" y="0"/>
                  </a:cubicBezTo>
                  <a:cubicBezTo>
                    <a:pt x="10" y="0"/>
                    <a:pt x="10" y="0"/>
                    <a:pt x="10" y="0"/>
                  </a:cubicBezTo>
                  <a:cubicBezTo>
                    <a:pt x="8" y="0"/>
                    <a:pt x="7" y="2"/>
                    <a:pt x="6" y="4"/>
                  </a:cubicBezTo>
                  <a:cubicBezTo>
                    <a:pt x="1" y="14"/>
                    <a:pt x="1" y="14"/>
                    <a:pt x="1" y="14"/>
                  </a:cubicBezTo>
                  <a:cubicBezTo>
                    <a:pt x="72" y="14"/>
                    <a:pt x="72" y="14"/>
                    <a:pt x="72" y="14"/>
                  </a:cubicBezTo>
                  <a:lnTo>
                    <a:pt x="66" y="3"/>
                  </a:lnTo>
                  <a:close/>
                  <a:moveTo>
                    <a:pt x="25" y="12"/>
                  </a:moveTo>
                  <a:cubicBezTo>
                    <a:pt x="26" y="9"/>
                    <a:pt x="26" y="9"/>
                    <a:pt x="26" y="9"/>
                  </a:cubicBezTo>
                  <a:cubicBezTo>
                    <a:pt x="46" y="9"/>
                    <a:pt x="46" y="9"/>
                    <a:pt x="46" y="9"/>
                  </a:cubicBezTo>
                  <a:cubicBezTo>
                    <a:pt x="48" y="12"/>
                    <a:pt x="48" y="12"/>
                    <a:pt x="48" y="12"/>
                  </a:cubicBezTo>
                  <a:lnTo>
                    <a:pt x="25" y="12"/>
                  </a:lnTo>
                  <a:close/>
                  <a:moveTo>
                    <a:pt x="62" y="7"/>
                  </a:moveTo>
                  <a:cubicBezTo>
                    <a:pt x="11" y="7"/>
                    <a:pt x="11" y="7"/>
                    <a:pt x="11" y="7"/>
                  </a:cubicBezTo>
                  <a:cubicBezTo>
                    <a:pt x="9" y="7"/>
                    <a:pt x="8" y="7"/>
                    <a:pt x="9" y="6"/>
                  </a:cubicBezTo>
                  <a:cubicBezTo>
                    <a:pt x="10" y="4"/>
                    <a:pt x="10" y="4"/>
                    <a:pt x="10" y="4"/>
                  </a:cubicBezTo>
                  <a:cubicBezTo>
                    <a:pt x="10" y="3"/>
                    <a:pt x="11" y="2"/>
                    <a:pt x="13" y="2"/>
                  </a:cubicBezTo>
                  <a:cubicBezTo>
                    <a:pt x="61" y="2"/>
                    <a:pt x="61" y="2"/>
                    <a:pt x="61" y="2"/>
                  </a:cubicBezTo>
                  <a:cubicBezTo>
                    <a:pt x="62" y="2"/>
                    <a:pt x="63" y="3"/>
                    <a:pt x="63" y="4"/>
                  </a:cubicBezTo>
                  <a:cubicBezTo>
                    <a:pt x="64" y="6"/>
                    <a:pt x="64" y="6"/>
                    <a:pt x="64" y="6"/>
                  </a:cubicBezTo>
                  <a:cubicBezTo>
                    <a:pt x="65" y="7"/>
                    <a:pt x="64" y="7"/>
                    <a:pt x="62" y="7"/>
                  </a:cubicBezTo>
                  <a:close/>
                  <a:moveTo>
                    <a:pt x="0" y="16"/>
                  </a:moveTo>
                  <a:cubicBezTo>
                    <a:pt x="0" y="16"/>
                    <a:pt x="1" y="17"/>
                    <a:pt x="3" y="20"/>
                  </a:cubicBezTo>
                  <a:cubicBezTo>
                    <a:pt x="70" y="20"/>
                    <a:pt x="70" y="20"/>
                    <a:pt x="70" y="20"/>
                  </a:cubicBezTo>
                  <a:cubicBezTo>
                    <a:pt x="72" y="17"/>
                    <a:pt x="73" y="16"/>
                    <a:pt x="73" y="16"/>
                  </a:cubicBezTo>
                  <a:lnTo>
                    <a:pt x="0" y="16"/>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14:hiddenLine>
              </a:ext>
            </a:extLst>
          </p:spPr>
          <p:txBody>
            <a:bodyPr lIns="107061" tIns="53531" rIns="107061" bIns="5353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05"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3" name="Freeform 112"/>
            <p:cNvSpPr>
              <a:spLocks noEditPoints="1"/>
            </p:cNvSpPr>
            <p:nvPr/>
          </p:nvSpPr>
          <p:spPr bwMode="auto">
            <a:xfrm>
              <a:off x="2108201" y="2309813"/>
              <a:ext cx="563563" cy="352425"/>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07061" tIns="53531" rIns="107061" bIns="5353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05"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4" name="Freeform 113"/>
            <p:cNvSpPr>
              <a:spLocks noEditPoints="1"/>
            </p:cNvSpPr>
            <p:nvPr/>
          </p:nvSpPr>
          <p:spPr bwMode="auto">
            <a:xfrm>
              <a:off x="2019300" y="2678113"/>
              <a:ext cx="733425" cy="19208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07061" tIns="53531" rIns="107061" bIns="5353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05"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28" name="TextBox 8"/>
          <p:cNvSpPr txBox="1"/>
          <p:nvPr/>
        </p:nvSpPr>
        <p:spPr>
          <a:xfrm>
            <a:off x="4270375" y="2036445"/>
            <a:ext cx="5993130" cy="1706880"/>
          </a:xfrm>
          <a:prstGeom prst="rect">
            <a:avLst/>
          </a:prstGeom>
          <a:noFill/>
        </p:spPr>
        <p:txBody>
          <a:bodyPr wrap="square" rtlCol="0">
            <a:spAutoFit/>
          </a:bodyPr>
          <a:lstStyle/>
          <a:p>
            <a:pPr algn="l" fontAlgn="auto">
              <a:lnSpc>
                <a:spcPct val="150000"/>
              </a:lnSpc>
            </a:pPr>
            <a:r>
              <a:rPr lang="zh-CN" altLang="en-US" sz="1000">
                <a:solidFill>
                  <a:schemeClr val="bg1"/>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I love you more than I've ever loved any woman. And I've waited longer for you than I've waited for any woman.I love you more than I've ever loved any woman. </a:t>
            </a:r>
            <a:endParaRPr lang="zh-CN" altLang="en-US" sz="1000">
              <a:solidFill>
                <a:schemeClr val="bg1"/>
              </a:solidFill>
              <a:latin typeface="Lora" panose="02000503000000020004" charset="0"/>
              <a:ea typeface="华文细黑" panose="02010600040101010101" charset="-122"/>
              <a:sym typeface="+mn-ea"/>
            </a:endParaRPr>
          </a:p>
          <a:p>
            <a:pPr algn="l" fontAlgn="auto">
              <a:lnSpc>
                <a:spcPct val="150000"/>
              </a:lnSpc>
            </a:pPr>
            <a:endParaRPr lang="zh-CN" altLang="en-US" sz="1000" dirty="0">
              <a:solidFill>
                <a:schemeClr val="bg1"/>
              </a:solidFill>
              <a:latin typeface="Lora" panose="02000503000000020004" charset="0"/>
              <a:ea typeface="华文细黑" panose="02010600040101010101" charset="-122"/>
              <a:sym typeface="+mn-ea"/>
            </a:endParaRPr>
          </a:p>
          <a:p>
            <a:pPr algn="l" fontAlgn="auto">
              <a:lnSpc>
                <a:spcPct val="150000"/>
              </a:lnSpc>
            </a:pPr>
            <a:r>
              <a:rPr lang="zh-CN" altLang="en-US" sz="1000">
                <a:solidFill>
                  <a:schemeClr val="bg1"/>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bg1"/>
              </a:solidFill>
              <a:latin typeface="Lora" panose="02000503000000020004" charset="0"/>
              <a:ea typeface="华文细黑" panose="02010600040101010101" charset="-122"/>
              <a:sym typeface="+mn-ea"/>
            </a:endParaRPr>
          </a:p>
        </p:txBody>
      </p:sp>
      <p:sp>
        <p:nvSpPr>
          <p:cNvPr id="21" name="TextBox 8"/>
          <p:cNvSpPr txBox="1"/>
          <p:nvPr/>
        </p:nvSpPr>
        <p:spPr>
          <a:xfrm>
            <a:off x="1462405" y="4697730"/>
            <a:ext cx="9141460" cy="1245235"/>
          </a:xfrm>
          <a:prstGeom prst="rect">
            <a:avLst/>
          </a:prstGeom>
          <a:noFill/>
        </p:spPr>
        <p:txBody>
          <a:bodyPr wrap="square" rtlCol="0">
            <a:spAutoFit/>
          </a:bodyPr>
          <a:lstStyle/>
          <a:p>
            <a:pPr algn="l" defTabSz="914400" fontAlgn="auto">
              <a:lnSpc>
                <a:spcPct val="150000"/>
              </a:lnSpc>
            </a:pPr>
            <a:r>
              <a:rPr lang="zh-CN" altLang="en-US" sz="1000" dirty="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a:p>
            <a:pPr algn="l" defTabSz="914400" fontAlgn="auto">
              <a:lnSpc>
                <a:spcPct val="150000"/>
              </a:lnSpc>
            </a:pPr>
            <a:r>
              <a:rPr lang="zh-CN" altLang="en-US" sz="1000" dirty="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129" name="矩形 128"/>
          <p:cNvSpPr/>
          <p:nvPr/>
        </p:nvSpPr>
        <p:spPr>
          <a:xfrm>
            <a:off x="1462405" y="4284345"/>
            <a:ext cx="1893570" cy="337185"/>
          </a:xfrm>
          <a:prstGeom prst="rect">
            <a:avLst/>
          </a:prstGeom>
        </p:spPr>
        <p:txBody>
          <a:bodyPr wrap="square">
            <a:spAutoFit/>
          </a:bodyPr>
          <a:lstStyle/>
          <a:p>
            <a:pPr algn="l" defTabSz="1216660">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ppt_y</p:attrName>
                                        </p:attrNameLst>
                                      </p:cBhvr>
                                      <p:tavLst>
                                        <p:tav tm="0">
                                          <p:val>
                                            <p:strVal val="#ppt_y+#ppt_h*1.125000"/>
                                          </p:val>
                                        </p:tav>
                                        <p:tav tm="100000">
                                          <p:val>
                                            <p:strVal val="#ppt_y"/>
                                          </p:val>
                                        </p:tav>
                                      </p:tavLst>
                                    </p:anim>
                                    <p:animEffect transition="in" filter="wipe(up)">
                                      <p:cBhvr>
                                        <p:cTn id="25" dur="500"/>
                                        <p:tgtEl>
                                          <p:spTgt spid="17"/>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par>
                          <p:cTn id="32" fill="hold">
                            <p:stCondLst>
                              <p:cond delay="2500"/>
                            </p:stCondLst>
                            <p:childTnLst>
                              <p:par>
                                <p:cTn id="33" presetID="18" presetClass="entr" presetSubtype="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downRigh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fade">
                                      <p:cBhvr>
                                        <p:cTn id="43" dur="500"/>
                                        <p:tgtEl>
                                          <p:spTgt spid="128"/>
                                        </p:tgtEl>
                                      </p:cBhvr>
                                    </p:animEffect>
                                    <p:anim calcmode="lin" valueType="num">
                                      <p:cBhvr>
                                        <p:cTn id="44" dur="500" fill="hold"/>
                                        <p:tgtEl>
                                          <p:spTgt spid="128"/>
                                        </p:tgtEl>
                                        <p:attrNameLst>
                                          <p:attrName>ppt_x</p:attrName>
                                        </p:attrNameLst>
                                      </p:cBhvr>
                                      <p:tavLst>
                                        <p:tav tm="0">
                                          <p:val>
                                            <p:strVal val="#ppt_x"/>
                                          </p:val>
                                        </p:tav>
                                        <p:tav tm="100000">
                                          <p:val>
                                            <p:strVal val="#ppt_x"/>
                                          </p:val>
                                        </p:tav>
                                      </p:tavLst>
                                    </p:anim>
                                    <p:anim calcmode="lin" valueType="num">
                                      <p:cBhvr>
                                        <p:cTn id="45" dur="500" fill="hold"/>
                                        <p:tgtEl>
                                          <p:spTgt spid="128"/>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wipe(left)">
                                      <p:cBhvr>
                                        <p:cTn id="49" dur="500"/>
                                        <p:tgtEl>
                                          <p:spTgt spid="12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bldLvl="0" animBg="1"/>
      <p:bldP spid="16" grpId="0" bldLvl="0" animBg="1"/>
      <p:bldP spid="17" grpId="0" bldLvl="0" animBg="1"/>
      <p:bldP spid="18" grpId="0" bldLvl="0" animBg="1"/>
      <p:bldP spid="19" grpId="0" bldLvl="0" animBg="1"/>
      <p:bldP spid="128" grpId="0"/>
      <p:bldP spid="21" grpId="0"/>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销 售 概 述</a:t>
            </a:r>
            <a:endParaRPr lang="zh-CN" altLang="en-US" b="1">
              <a:latin typeface="微软雅黑" panose="020B0503020204020204" charset="-122"/>
              <a:ea typeface="微软雅黑" panose="020B0503020204020204" charset="-122"/>
            </a:endParaRPr>
          </a:p>
        </p:txBody>
      </p:sp>
      <p:grpSp>
        <p:nvGrpSpPr>
          <p:cNvPr id="4" name="组合 3"/>
          <p:cNvGrpSpPr/>
          <p:nvPr/>
        </p:nvGrpSpPr>
        <p:grpSpPr>
          <a:xfrm>
            <a:off x="4906010" y="1760855"/>
            <a:ext cx="1176020" cy="1353820"/>
            <a:chOff x="7726" y="3208"/>
            <a:chExt cx="1852" cy="2132"/>
          </a:xfrm>
        </p:grpSpPr>
        <p:sp>
          <p:nvSpPr>
            <p:cNvPr id="19465" name="Freeform 9"/>
            <p:cNvSpPr/>
            <p:nvPr/>
          </p:nvSpPr>
          <p:spPr bwMode="auto">
            <a:xfrm>
              <a:off x="7726" y="3208"/>
              <a:ext cx="1852" cy="2132"/>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2" name="Freeform 26"/>
            <p:cNvSpPr>
              <a:spLocks noEditPoints="1"/>
            </p:cNvSpPr>
            <p:nvPr/>
          </p:nvSpPr>
          <p:spPr bwMode="auto">
            <a:xfrm>
              <a:off x="8335" y="3952"/>
              <a:ext cx="639" cy="645"/>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grpSp>
        <p:nvGrpSpPr>
          <p:cNvPr id="6" name="组合 5"/>
          <p:cNvGrpSpPr/>
          <p:nvPr/>
        </p:nvGrpSpPr>
        <p:grpSpPr>
          <a:xfrm>
            <a:off x="4302760" y="2804795"/>
            <a:ext cx="1173480" cy="1353820"/>
            <a:chOff x="6776" y="4852"/>
            <a:chExt cx="1848" cy="2132"/>
          </a:xfrm>
        </p:grpSpPr>
        <p:sp>
          <p:nvSpPr>
            <p:cNvPr id="19468" name="Freeform 12"/>
            <p:cNvSpPr/>
            <p:nvPr/>
          </p:nvSpPr>
          <p:spPr bwMode="auto">
            <a:xfrm>
              <a:off x="6776" y="4852"/>
              <a:ext cx="1849" cy="2132"/>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3" name="Freeform 27"/>
            <p:cNvSpPr>
              <a:spLocks noEditPoints="1"/>
            </p:cNvSpPr>
            <p:nvPr/>
          </p:nvSpPr>
          <p:spPr bwMode="auto">
            <a:xfrm>
              <a:off x="7453" y="5596"/>
              <a:ext cx="505" cy="645"/>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grpSp>
        <p:nvGrpSpPr>
          <p:cNvPr id="3" name="组合 2"/>
          <p:cNvGrpSpPr/>
          <p:nvPr/>
        </p:nvGrpSpPr>
        <p:grpSpPr>
          <a:xfrm>
            <a:off x="6714490" y="2804795"/>
            <a:ext cx="1176020" cy="1353820"/>
            <a:chOff x="10574" y="4852"/>
            <a:chExt cx="1852" cy="2132"/>
          </a:xfrm>
        </p:grpSpPr>
        <p:sp>
          <p:nvSpPr>
            <p:cNvPr id="19469" name="Freeform 13"/>
            <p:cNvSpPr/>
            <p:nvPr/>
          </p:nvSpPr>
          <p:spPr bwMode="auto">
            <a:xfrm>
              <a:off x="10574" y="4852"/>
              <a:ext cx="1852" cy="2132"/>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4" name="Freeform 28"/>
            <p:cNvSpPr>
              <a:spLocks noEditPoints="1"/>
            </p:cNvSpPr>
            <p:nvPr/>
          </p:nvSpPr>
          <p:spPr bwMode="auto">
            <a:xfrm>
              <a:off x="11210" y="5607"/>
              <a:ext cx="578" cy="622"/>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grpSp>
        <p:nvGrpSpPr>
          <p:cNvPr id="5" name="组合 4"/>
          <p:cNvGrpSpPr/>
          <p:nvPr/>
        </p:nvGrpSpPr>
        <p:grpSpPr>
          <a:xfrm>
            <a:off x="6111240" y="1760855"/>
            <a:ext cx="1176020" cy="1353820"/>
            <a:chOff x="9624" y="3208"/>
            <a:chExt cx="1852" cy="2132"/>
          </a:xfrm>
        </p:grpSpPr>
        <p:sp>
          <p:nvSpPr>
            <p:cNvPr id="19464" name="Freeform 8"/>
            <p:cNvSpPr/>
            <p:nvPr/>
          </p:nvSpPr>
          <p:spPr bwMode="auto">
            <a:xfrm>
              <a:off x="9624" y="3208"/>
              <a:ext cx="1852" cy="2132"/>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5" name="Freeform 29"/>
            <p:cNvSpPr>
              <a:spLocks noEditPoints="1"/>
            </p:cNvSpPr>
            <p:nvPr/>
          </p:nvSpPr>
          <p:spPr bwMode="auto">
            <a:xfrm>
              <a:off x="10312" y="3963"/>
              <a:ext cx="525" cy="622"/>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grpSp>
        <p:nvGrpSpPr>
          <p:cNvPr id="9" name="组合 8"/>
          <p:cNvGrpSpPr/>
          <p:nvPr/>
        </p:nvGrpSpPr>
        <p:grpSpPr>
          <a:xfrm>
            <a:off x="6111240" y="3848735"/>
            <a:ext cx="1176020" cy="1353820"/>
            <a:chOff x="9624" y="6496"/>
            <a:chExt cx="1852" cy="2132"/>
          </a:xfrm>
        </p:grpSpPr>
        <p:sp>
          <p:nvSpPr>
            <p:cNvPr id="19466" name="Freeform 10"/>
            <p:cNvSpPr/>
            <p:nvPr/>
          </p:nvSpPr>
          <p:spPr bwMode="auto">
            <a:xfrm>
              <a:off x="9624" y="6496"/>
              <a:ext cx="1852" cy="2132"/>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6" name="Freeform 30"/>
            <p:cNvSpPr>
              <a:spLocks noEditPoints="1"/>
            </p:cNvSpPr>
            <p:nvPr/>
          </p:nvSpPr>
          <p:spPr bwMode="auto">
            <a:xfrm>
              <a:off x="10318" y="7196"/>
              <a:ext cx="514" cy="645"/>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grpSp>
        <p:nvGrpSpPr>
          <p:cNvPr id="8" name="组合 7"/>
          <p:cNvGrpSpPr/>
          <p:nvPr/>
        </p:nvGrpSpPr>
        <p:grpSpPr>
          <a:xfrm>
            <a:off x="4906010" y="3848735"/>
            <a:ext cx="1176020" cy="1353820"/>
            <a:chOff x="7726" y="6496"/>
            <a:chExt cx="1852" cy="2132"/>
          </a:xfrm>
        </p:grpSpPr>
        <p:sp>
          <p:nvSpPr>
            <p:cNvPr id="19467" name="Freeform 11"/>
            <p:cNvSpPr/>
            <p:nvPr/>
          </p:nvSpPr>
          <p:spPr bwMode="auto">
            <a:xfrm>
              <a:off x="7726" y="6496"/>
              <a:ext cx="1852" cy="2132"/>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C33736"/>
            </a:solidFill>
            <a:ln>
              <a:noFill/>
            </a:ln>
          </p:spPr>
          <p:txBody>
            <a:bodyPr/>
            <a:lstStyle/>
            <a:p>
              <a:endParaRPr lang="zh-CN" altLang="en-US">
                <a:solidFill>
                  <a:schemeClr val="tx1">
                    <a:lumMod val="85000"/>
                    <a:lumOff val="15000"/>
                  </a:schemeClr>
                </a:solidFill>
              </a:endParaRPr>
            </a:p>
          </p:txBody>
        </p:sp>
        <p:sp>
          <p:nvSpPr>
            <p:cNvPr id="19487" name="Freeform 31"/>
            <p:cNvSpPr>
              <a:spLocks noEditPoints="1"/>
            </p:cNvSpPr>
            <p:nvPr/>
          </p:nvSpPr>
          <p:spPr bwMode="auto">
            <a:xfrm>
              <a:off x="8431" y="7245"/>
              <a:ext cx="438" cy="633"/>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85000"/>
                    <a:lumOff val="15000"/>
                  </a:schemeClr>
                </a:solidFill>
              </a:endParaRPr>
            </a:p>
          </p:txBody>
        </p:sp>
      </p:grpSp>
      <p:sp>
        <p:nvSpPr>
          <p:cNvPr id="19488" name="Rectangle 32"/>
          <p:cNvSpPr>
            <a:spLocks noChangeArrowheads="1"/>
          </p:cNvSpPr>
          <p:nvPr/>
        </p:nvSpPr>
        <p:spPr bwMode="auto">
          <a:xfrm>
            <a:off x="7496175" y="1760855"/>
            <a:ext cx="28670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1216660" fontAlgn="auto">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l" defTabSz="914400"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9495" name="Rectangle 39"/>
          <p:cNvSpPr>
            <a:spLocks noChangeArrowheads="1"/>
          </p:cNvSpPr>
          <p:nvPr/>
        </p:nvSpPr>
        <p:spPr bwMode="auto">
          <a:xfrm>
            <a:off x="7496175" y="4402455"/>
            <a:ext cx="28670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1216660">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9497" name="Rectangle 41"/>
          <p:cNvSpPr>
            <a:spLocks noChangeArrowheads="1"/>
          </p:cNvSpPr>
          <p:nvPr/>
        </p:nvSpPr>
        <p:spPr bwMode="auto">
          <a:xfrm>
            <a:off x="1866265" y="1760855"/>
            <a:ext cx="286639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6660">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r" defTabSz="914400">
              <a:lnSpc>
                <a:spcPct val="150000"/>
              </a:lnSpc>
            </a:pPr>
            <a:r>
              <a:rPr lang="zh-CN" altLang="en-US" sz="1000" dirty="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9498" name="Rectangle 42"/>
          <p:cNvSpPr>
            <a:spLocks noChangeArrowheads="1"/>
          </p:cNvSpPr>
          <p:nvPr/>
        </p:nvSpPr>
        <p:spPr bwMode="auto">
          <a:xfrm>
            <a:off x="1236345" y="2967355"/>
            <a:ext cx="2867025" cy="95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6660">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r">
              <a:lnSpc>
                <a:spcPct val="150000"/>
              </a:lnSpc>
            </a:pPr>
            <a:r>
              <a:rPr lang="zh-CN" altLang="en-US" sz="1000" dirty="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a:p>
            <a:pPr algn="r">
              <a:buFont typeface="Arial" panose="020B0604020202020204" pitchFamily="34" charset="0"/>
              <a:buNone/>
            </a:pPr>
            <a:r>
              <a:rPr lang="en-US" altLang="zh-CN" sz="800" dirty="0">
                <a:solidFill>
                  <a:schemeClr val="tx1">
                    <a:lumMod val="85000"/>
                    <a:lumOff val="15000"/>
                  </a:schemeClr>
                </a:solidFill>
                <a:latin typeface="微软雅黑 Light" panose="020B0502040204020203" pitchFamily="34" charset="-122"/>
                <a:ea typeface="微软雅黑 Light" panose="020B0502040204020203" pitchFamily="34" charset="-122"/>
              </a:rPr>
              <a:t>. </a:t>
            </a:r>
            <a:endParaRPr lang="en-US" altLang="zh-CN" sz="8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9499" name="Rectangle 43"/>
          <p:cNvSpPr>
            <a:spLocks noChangeArrowheads="1"/>
          </p:cNvSpPr>
          <p:nvPr/>
        </p:nvSpPr>
        <p:spPr bwMode="auto">
          <a:xfrm>
            <a:off x="1866265" y="4402455"/>
            <a:ext cx="286639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1216660">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r"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7" name="Rectangle 42"/>
          <p:cNvSpPr>
            <a:spLocks noChangeArrowheads="1"/>
          </p:cNvSpPr>
          <p:nvPr/>
        </p:nvSpPr>
        <p:spPr bwMode="auto">
          <a:xfrm>
            <a:off x="8089265" y="2967355"/>
            <a:ext cx="28670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1216660">
              <a:lnSpc>
                <a:spcPct val="150000"/>
              </a:lnSpc>
              <a:spcBef>
                <a:spcPct val="20000"/>
              </a:spcBef>
              <a:defRPr/>
            </a:pPr>
            <a:r>
              <a:rPr lang="zh-CN" altLang="en-US" sz="16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600" b="1" dirty="0">
              <a:solidFill>
                <a:schemeClr val="tx1">
                  <a:lumMod val="85000"/>
                  <a:lumOff val="15000"/>
                </a:schemeClr>
              </a:solidFill>
              <a:latin typeface="微软雅黑" panose="020B0503020204020204" charset="-122"/>
              <a:ea typeface="微软雅黑" panose="020B0503020204020204" charset="-122"/>
              <a:sym typeface="+mn-ea"/>
            </a:endParaRPr>
          </a:p>
          <a:p>
            <a:pPr algn="l" defTabSz="914400">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And I've waited longer for you than I've waited for any woman.</a:t>
            </a:r>
            <a:endParaRPr lang="en-US" altLang="zh-CN" sz="8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9497"/>
                                        </p:tgtEl>
                                        <p:attrNameLst>
                                          <p:attrName>style.visibility</p:attrName>
                                        </p:attrNameLst>
                                      </p:cBhvr>
                                      <p:to>
                                        <p:strVal val="visible"/>
                                      </p:to>
                                    </p:set>
                                    <p:animEffect transition="in" filter="wipe(right)">
                                      <p:cBhvr>
                                        <p:cTn id="18" dur="500"/>
                                        <p:tgtEl>
                                          <p:spTgt spid="19497"/>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19498"/>
                                        </p:tgtEl>
                                        <p:attrNameLst>
                                          <p:attrName>style.visibility</p:attrName>
                                        </p:attrNameLst>
                                      </p:cBhvr>
                                      <p:to>
                                        <p:strVal val="visible"/>
                                      </p:to>
                                    </p:set>
                                    <p:animEffect transition="in" filter="wipe(right)">
                                      <p:cBhvr>
                                        <p:cTn id="28" dur="500"/>
                                        <p:tgtEl>
                                          <p:spTgt spid="19498"/>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19499"/>
                                        </p:tgtEl>
                                        <p:attrNameLst>
                                          <p:attrName>style.visibility</p:attrName>
                                        </p:attrNameLst>
                                      </p:cBhvr>
                                      <p:to>
                                        <p:strVal val="visible"/>
                                      </p:to>
                                    </p:set>
                                    <p:animEffect transition="in" filter="wipe(right)">
                                      <p:cBhvr>
                                        <p:cTn id="38" dur="500"/>
                                        <p:tgtEl>
                                          <p:spTgt spid="19499"/>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9495"/>
                                        </p:tgtEl>
                                        <p:attrNameLst>
                                          <p:attrName>style.visibility</p:attrName>
                                        </p:attrNameLst>
                                      </p:cBhvr>
                                      <p:to>
                                        <p:strVal val="visible"/>
                                      </p:to>
                                    </p:set>
                                    <p:animEffect transition="in" filter="wipe(left)">
                                      <p:cBhvr>
                                        <p:cTn id="48" dur="500"/>
                                        <p:tgtEl>
                                          <p:spTgt spid="19495"/>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ppt_w</p:attrName>
                                        </p:attrNameLst>
                                      </p:cBhvr>
                                      <p:tavLst>
                                        <p:tav tm="0">
                                          <p:val>
                                            <p:fltVal val="0"/>
                                          </p:val>
                                        </p:tav>
                                        <p:tav tm="100000">
                                          <p:val>
                                            <p:strVal val="#ppt_w"/>
                                          </p:val>
                                        </p:tav>
                                      </p:tavLst>
                                    </p:anim>
                                    <p:anim calcmode="lin" valueType="num">
                                      <p:cBhvr>
                                        <p:cTn id="53" dur="500" fill="hold"/>
                                        <p:tgtEl>
                                          <p:spTgt spid="3"/>
                                        </p:tgtEl>
                                        <p:attrNameLst>
                                          <p:attrName>ppt_h</p:attrName>
                                        </p:attrNameLst>
                                      </p:cBhvr>
                                      <p:tavLst>
                                        <p:tav tm="0">
                                          <p:val>
                                            <p:fltVal val="0"/>
                                          </p:val>
                                        </p:tav>
                                        <p:tav tm="100000">
                                          <p:val>
                                            <p:strVal val="#ppt_h"/>
                                          </p:val>
                                        </p:tav>
                                      </p:tavLst>
                                    </p:anim>
                                    <p:animEffect transition="in" filter="fade">
                                      <p:cBhvr>
                                        <p:cTn id="54" dur="500"/>
                                        <p:tgtEl>
                                          <p:spTgt spid="3"/>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p:stCondLst>
                              <p:cond delay="5500"/>
                            </p:stCondLst>
                            <p:childTnLst>
                              <p:par>
                                <p:cTn id="60" presetID="53" presetClass="entr" presetSubtype="16"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19488"/>
                                        </p:tgtEl>
                                        <p:attrNameLst>
                                          <p:attrName>style.visibility</p:attrName>
                                        </p:attrNameLst>
                                      </p:cBhvr>
                                      <p:to>
                                        <p:strVal val="visible"/>
                                      </p:to>
                                    </p:set>
                                    <p:animEffect transition="in" filter="wipe(left)">
                                      <p:cBhvr>
                                        <p:cTn id="68" dur="500"/>
                                        <p:tgtEl>
                                          <p:spTgt spid="19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9488" grpId="0"/>
      <p:bldP spid="19495" grpId="0"/>
      <p:bldP spid="19497" grpId="0"/>
      <p:bldP spid="19498" grpId="0"/>
      <p:bldP spid="1949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销 售 概 述</a:t>
            </a:r>
            <a:endParaRPr lang="zh-CN" altLang="en-US" b="1">
              <a:latin typeface="微软雅黑" panose="020B0503020204020204" charset="-122"/>
              <a:ea typeface="微软雅黑" panose="020B0503020204020204" charset="-122"/>
            </a:endParaRPr>
          </a:p>
        </p:txBody>
      </p:sp>
      <p:cxnSp>
        <p:nvCxnSpPr>
          <p:cNvPr id="24" name="Straight Connector 78"/>
          <p:cNvCxnSpPr>
            <a:endCxn id="26" idx="0"/>
          </p:cNvCxnSpPr>
          <p:nvPr/>
        </p:nvCxnSpPr>
        <p:spPr>
          <a:xfrm flipH="1" flipV="1">
            <a:off x="6097270" y="1871980"/>
            <a:ext cx="3175" cy="4939030"/>
          </a:xfrm>
          <a:prstGeom prst="line">
            <a:avLst/>
          </a:prstGeom>
          <a:ln w="31750">
            <a:solidFill>
              <a:srgbClr val="C33736"/>
            </a:solidFill>
          </a:ln>
        </p:spPr>
        <p:style>
          <a:lnRef idx="1">
            <a:schemeClr val="accent1"/>
          </a:lnRef>
          <a:fillRef idx="0">
            <a:schemeClr val="accent1"/>
          </a:fillRef>
          <a:effectRef idx="0">
            <a:schemeClr val="accent1"/>
          </a:effectRef>
          <a:fontRef idx="minor">
            <a:schemeClr val="tx1"/>
          </a:fontRef>
        </p:style>
      </p:cxnSp>
      <p:sp>
        <p:nvSpPr>
          <p:cNvPr id="26" name="Oval 79"/>
          <p:cNvSpPr/>
          <p:nvPr/>
        </p:nvSpPr>
        <p:spPr>
          <a:xfrm rot="21594412">
            <a:off x="6002020" y="1871980"/>
            <a:ext cx="189865" cy="189230"/>
          </a:xfrm>
          <a:prstGeom prst="ellipse">
            <a:avLst/>
          </a:prstGeom>
          <a:solidFill>
            <a:srgbClr val="C3373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nvGrpSpPr>
          <p:cNvPr id="27" name="组合 26"/>
          <p:cNvGrpSpPr/>
          <p:nvPr/>
        </p:nvGrpSpPr>
        <p:grpSpPr>
          <a:xfrm>
            <a:off x="6394450" y="1795145"/>
            <a:ext cx="3945255" cy="1090295"/>
            <a:chOff x="6394294" y="2022247"/>
            <a:chExt cx="3945440" cy="1090420"/>
          </a:xfrm>
        </p:grpSpPr>
        <p:sp>
          <p:nvSpPr>
            <p:cNvPr id="40" name="文本框 39"/>
            <p:cNvSpPr txBox="1"/>
            <p:nvPr/>
          </p:nvSpPr>
          <p:spPr>
            <a:xfrm>
              <a:off x="6410125" y="2022247"/>
              <a:ext cx="1605355" cy="306740"/>
            </a:xfrm>
            <a:prstGeom prst="rect">
              <a:avLst/>
            </a:prstGeom>
            <a:noFill/>
          </p:spPr>
          <p:txBody>
            <a:bodyPr wrap="none" rtlCol="0">
              <a:spAutoFit/>
            </a:bodyPr>
            <a:lstStyle/>
            <a:p>
              <a:pPr lvl="0" algn="l"/>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41" name="矩形 40"/>
            <p:cNvSpPr/>
            <p:nvPr/>
          </p:nvSpPr>
          <p:spPr>
            <a:xfrm>
              <a:off x="6394294" y="2328987"/>
              <a:ext cx="3945440" cy="783680"/>
            </a:xfrm>
            <a:prstGeom prst="rect">
              <a:avLst/>
            </a:prstGeom>
          </p:spPr>
          <p:txBody>
            <a:bodyPr wrap="square">
              <a:spAutoFit/>
            </a:bodyPr>
            <a:lstStyle/>
            <a:p>
              <a:pPr algn="l" defTabSz="914400"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sp>
        <p:nvSpPr>
          <p:cNvPr id="43" name="Oval 80"/>
          <p:cNvSpPr/>
          <p:nvPr/>
        </p:nvSpPr>
        <p:spPr>
          <a:xfrm rot="21594412">
            <a:off x="6001385" y="3029585"/>
            <a:ext cx="189230" cy="189230"/>
          </a:xfrm>
          <a:prstGeom prst="ellipse">
            <a:avLst/>
          </a:prstGeom>
          <a:solidFill>
            <a:srgbClr val="C3373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7" name="Oval 81"/>
          <p:cNvSpPr/>
          <p:nvPr/>
        </p:nvSpPr>
        <p:spPr>
          <a:xfrm rot="21594412">
            <a:off x="6002020" y="4199255"/>
            <a:ext cx="189230" cy="189230"/>
          </a:xfrm>
          <a:prstGeom prst="ellipse">
            <a:avLst/>
          </a:prstGeom>
          <a:solidFill>
            <a:srgbClr val="C3373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nvGrpSpPr>
          <p:cNvPr id="28" name="组合 27"/>
          <p:cNvGrpSpPr/>
          <p:nvPr/>
        </p:nvGrpSpPr>
        <p:grpSpPr>
          <a:xfrm>
            <a:off x="1858010" y="2970530"/>
            <a:ext cx="3945255" cy="1090295"/>
            <a:chOff x="6394294" y="2022247"/>
            <a:chExt cx="3945440" cy="1090420"/>
          </a:xfrm>
        </p:grpSpPr>
        <p:sp>
          <p:nvSpPr>
            <p:cNvPr id="29" name="文本框 28"/>
            <p:cNvSpPr txBox="1"/>
            <p:nvPr/>
          </p:nvSpPr>
          <p:spPr>
            <a:xfrm>
              <a:off x="8734334" y="2022247"/>
              <a:ext cx="1605355" cy="306740"/>
            </a:xfrm>
            <a:prstGeom prst="rect">
              <a:avLst/>
            </a:prstGeom>
            <a:noFill/>
          </p:spPr>
          <p:txBody>
            <a:bodyPr wrap="none" rtlCol="0">
              <a:spAutoFit/>
            </a:bodyPr>
            <a:lstStyle/>
            <a:p>
              <a:pPr lvl="0" algn="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30" name="矩形 29"/>
            <p:cNvSpPr/>
            <p:nvPr/>
          </p:nvSpPr>
          <p:spPr>
            <a:xfrm>
              <a:off x="6394294" y="2328987"/>
              <a:ext cx="3945440" cy="783680"/>
            </a:xfrm>
            <a:prstGeom prst="rect">
              <a:avLst/>
            </a:prstGeom>
          </p:spPr>
          <p:txBody>
            <a:bodyPr wrap="square">
              <a:spAutoFit/>
            </a:bodyPr>
            <a:lstStyle/>
            <a:p>
              <a:pPr algn="r" defTabSz="914400"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grpSp>
        <p:nvGrpSpPr>
          <p:cNvPr id="31" name="组合 30"/>
          <p:cNvGrpSpPr/>
          <p:nvPr/>
        </p:nvGrpSpPr>
        <p:grpSpPr>
          <a:xfrm>
            <a:off x="6394450" y="4092575"/>
            <a:ext cx="3945255" cy="1090295"/>
            <a:chOff x="6394294" y="2022247"/>
            <a:chExt cx="3945440" cy="1090420"/>
          </a:xfrm>
        </p:grpSpPr>
        <p:sp>
          <p:nvSpPr>
            <p:cNvPr id="32" name="文本框 31"/>
            <p:cNvSpPr txBox="1"/>
            <p:nvPr/>
          </p:nvSpPr>
          <p:spPr>
            <a:xfrm>
              <a:off x="6410125" y="2022247"/>
              <a:ext cx="1605355" cy="306740"/>
            </a:xfrm>
            <a:prstGeom prst="rect">
              <a:avLst/>
            </a:prstGeom>
            <a:noFill/>
          </p:spPr>
          <p:txBody>
            <a:bodyPr wrap="none" rtlCol="0">
              <a:spAutoFit/>
            </a:bodyPr>
            <a:lstStyle/>
            <a:p>
              <a:pPr lvl="0" algn="l"/>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33" name="矩形 32"/>
            <p:cNvSpPr/>
            <p:nvPr/>
          </p:nvSpPr>
          <p:spPr>
            <a:xfrm>
              <a:off x="6394294" y="2328987"/>
              <a:ext cx="3945440" cy="783680"/>
            </a:xfrm>
            <a:prstGeom prst="rect">
              <a:avLst/>
            </a:prstGeom>
          </p:spPr>
          <p:txBody>
            <a:bodyPr wrap="square">
              <a:spAutoFit/>
            </a:bodyPr>
            <a:lstStyle/>
            <a:p>
              <a:pPr algn="l" defTabSz="914400"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sp>
        <p:nvSpPr>
          <p:cNvPr id="3" name="Oval 81"/>
          <p:cNvSpPr/>
          <p:nvPr/>
        </p:nvSpPr>
        <p:spPr>
          <a:xfrm rot="21594412">
            <a:off x="6004560" y="5378450"/>
            <a:ext cx="189230" cy="189230"/>
          </a:xfrm>
          <a:prstGeom prst="ellipse">
            <a:avLst/>
          </a:prstGeom>
          <a:solidFill>
            <a:srgbClr val="C3373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nvGrpSpPr>
          <p:cNvPr id="4" name="组合 3"/>
          <p:cNvGrpSpPr/>
          <p:nvPr/>
        </p:nvGrpSpPr>
        <p:grpSpPr>
          <a:xfrm>
            <a:off x="1858010" y="5269865"/>
            <a:ext cx="3945255" cy="1090295"/>
            <a:chOff x="6394294" y="2022247"/>
            <a:chExt cx="3945440" cy="1090420"/>
          </a:xfrm>
        </p:grpSpPr>
        <p:sp>
          <p:nvSpPr>
            <p:cNvPr id="5" name="文本框 4"/>
            <p:cNvSpPr txBox="1"/>
            <p:nvPr/>
          </p:nvSpPr>
          <p:spPr>
            <a:xfrm>
              <a:off x="8734334" y="2022247"/>
              <a:ext cx="1605355" cy="306740"/>
            </a:xfrm>
            <a:prstGeom prst="rect">
              <a:avLst/>
            </a:prstGeom>
            <a:noFill/>
          </p:spPr>
          <p:txBody>
            <a:bodyPr wrap="none" rtlCol="0">
              <a:spAutoFit/>
            </a:bodyPr>
            <a:lstStyle/>
            <a:p>
              <a:pPr lvl="0" algn="r"/>
              <a:r>
                <a:rPr lang="zh-CN" altLang="en-US" sz="1400" b="1">
                  <a:solidFill>
                    <a:schemeClr val="tx1">
                      <a:lumMod val="85000"/>
                      <a:lumOff val="15000"/>
                    </a:schemeClr>
                  </a:solidFill>
                  <a:latin typeface="微软雅黑" panose="020B0503020204020204" charset="-122"/>
                  <a:ea typeface="微软雅黑" panose="020B0503020204020204" charset="-122"/>
                  <a:sym typeface="+mn-ea"/>
                </a:rPr>
                <a:t>单击此处输入标题</a:t>
              </a:r>
              <a:endParaRPr lang="zh-CN" altLang="en-US" sz="1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6" name="矩形 5"/>
            <p:cNvSpPr/>
            <p:nvPr/>
          </p:nvSpPr>
          <p:spPr>
            <a:xfrm>
              <a:off x="6394294" y="2328987"/>
              <a:ext cx="3945440" cy="783680"/>
            </a:xfrm>
            <a:prstGeom prst="rect">
              <a:avLst/>
            </a:prstGeom>
          </p:spPr>
          <p:txBody>
            <a:bodyPr wrap="square">
              <a:spAutoFit/>
            </a:bodyPr>
            <a:lstStyle/>
            <a:p>
              <a:pPr algn="r" defTabSz="914400"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750"/>
                                        <p:tgtEl>
                                          <p:spTgt spid="24"/>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3000"/>
                            </p:stCondLst>
                            <p:childTnLst>
                              <p:par>
                                <p:cTn id="30" presetID="22" presetClass="entr" presetSubtype="2"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right)">
                                      <p:cBhvr>
                                        <p:cTn id="32" dur="500"/>
                                        <p:tgtEl>
                                          <p:spTgt spid="28"/>
                                        </p:tgtEl>
                                      </p:cBhvr>
                                    </p:animEffect>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p:cTn id="36" dur="500" fill="hold"/>
                                        <p:tgtEl>
                                          <p:spTgt spid="47"/>
                                        </p:tgtEl>
                                        <p:attrNameLst>
                                          <p:attrName>ppt_w</p:attrName>
                                        </p:attrNameLst>
                                      </p:cBhvr>
                                      <p:tavLst>
                                        <p:tav tm="0">
                                          <p:val>
                                            <p:fltVal val="0"/>
                                          </p:val>
                                        </p:tav>
                                        <p:tav tm="100000">
                                          <p:val>
                                            <p:strVal val="#ppt_w"/>
                                          </p:val>
                                        </p:tav>
                                      </p:tavLst>
                                    </p:anim>
                                    <p:anim calcmode="lin" valueType="num">
                                      <p:cBhvr>
                                        <p:cTn id="37" dur="500" fill="hold"/>
                                        <p:tgtEl>
                                          <p:spTgt spid="47"/>
                                        </p:tgtEl>
                                        <p:attrNameLst>
                                          <p:attrName>ppt_h</p:attrName>
                                        </p:attrNameLst>
                                      </p:cBhvr>
                                      <p:tavLst>
                                        <p:tav tm="0">
                                          <p:val>
                                            <p:fltVal val="0"/>
                                          </p:val>
                                        </p:tav>
                                        <p:tav tm="100000">
                                          <p:val>
                                            <p:strVal val="#ppt_h"/>
                                          </p:val>
                                        </p:tav>
                                      </p:tavLst>
                                    </p:anim>
                                    <p:animEffect transition="in" filter="fade">
                                      <p:cBhvr>
                                        <p:cTn id="38" dur="500"/>
                                        <p:tgtEl>
                                          <p:spTgt spid="47"/>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right)">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6" grpId="0" bldLvl="0" animBg="1"/>
      <p:bldP spid="43" grpId="0" bldLvl="0" animBg="1"/>
      <p:bldP spid="47" grpId="0" bldLvl="0" animBg="1"/>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8260" y="274320"/>
            <a:ext cx="1935480" cy="381000"/>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charset="-122"/>
                <a:ea typeface="微软雅黑" panose="020B0503020204020204" charset="-122"/>
              </a:rPr>
              <a:t>销 售 概 述</a:t>
            </a:r>
            <a:endParaRPr lang="zh-CN" altLang="en-US" b="1">
              <a:latin typeface="微软雅黑" panose="020B0503020204020204" charset="-122"/>
              <a:ea typeface="微软雅黑" panose="020B0503020204020204" charset="-122"/>
            </a:endParaRPr>
          </a:p>
        </p:txBody>
      </p:sp>
      <p:grpSp>
        <p:nvGrpSpPr>
          <p:cNvPr id="7" name="组合 6"/>
          <p:cNvGrpSpPr/>
          <p:nvPr/>
        </p:nvGrpSpPr>
        <p:grpSpPr>
          <a:xfrm>
            <a:off x="7316477" y="1725401"/>
            <a:ext cx="2369080" cy="3107645"/>
            <a:chOff x="5963927" y="1351217"/>
            <a:chExt cx="2369080" cy="3106686"/>
          </a:xfrm>
        </p:grpSpPr>
        <p:grpSp>
          <p:nvGrpSpPr>
            <p:cNvPr id="8" name="组合 7"/>
            <p:cNvGrpSpPr/>
            <p:nvPr/>
          </p:nvGrpSpPr>
          <p:grpSpPr>
            <a:xfrm>
              <a:off x="5963927" y="1367912"/>
              <a:ext cx="2369080" cy="3089991"/>
              <a:chOff x="1313863" y="1205784"/>
              <a:chExt cx="3158773" cy="4119987"/>
            </a:xfrm>
          </p:grpSpPr>
          <p:sp>
            <p:nvSpPr>
              <p:cNvPr id="14" name="任意多边形 13"/>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8900000">
                <a:off x="1485500" y="1841816"/>
                <a:ext cx="2742312"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39"/>
            <p:cNvSpPr txBox="1"/>
            <p:nvPr/>
          </p:nvSpPr>
          <p:spPr>
            <a:xfrm rot="18900000">
              <a:off x="7248401" y="1351217"/>
              <a:ext cx="335280" cy="560532"/>
            </a:xfrm>
            <a:prstGeom prst="rect">
              <a:avLst/>
            </a:prstGeom>
            <a:noFill/>
          </p:spPr>
          <p:txBody>
            <a:bodyPr wrap="none" lIns="68580" tIns="34290" rIns="68580" bIns="34290" rtlCol="0">
              <a:spAutoFit/>
            </a:bodyPr>
            <a:lstStyle/>
            <a:p>
              <a:r>
                <a:rPr lang="en-US" altLang="zh-CN" sz="3200" b="1" dirty="0">
                  <a:solidFill>
                    <a:srgbClr val="C33736"/>
                  </a:solidFill>
                </a:rPr>
                <a:t>E</a:t>
              </a:r>
              <a:endParaRPr lang="en-US" altLang="zh-CN" sz="3200" b="1" dirty="0">
                <a:solidFill>
                  <a:srgbClr val="C33736"/>
                </a:solidFill>
              </a:endParaRPr>
            </a:p>
          </p:txBody>
        </p:sp>
        <p:grpSp>
          <p:nvGrpSpPr>
            <p:cNvPr id="17" name="组合 16"/>
            <p:cNvGrpSpPr/>
            <p:nvPr/>
          </p:nvGrpSpPr>
          <p:grpSpPr>
            <a:xfrm rot="18900000">
              <a:off x="6557250" y="2892087"/>
              <a:ext cx="282199" cy="272633"/>
              <a:chOff x="549275" y="533400"/>
              <a:chExt cx="561975" cy="542926"/>
            </a:xfrm>
            <a:solidFill>
              <a:schemeClr val="bg1"/>
            </a:solidFill>
          </p:grpSpPr>
          <p:sp>
            <p:nvSpPr>
              <p:cNvPr id="18"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sp>
          <p:nvSpPr>
            <p:cNvPr id="31" name="文本框 67"/>
            <p:cNvSpPr txBox="1"/>
            <p:nvPr/>
          </p:nvSpPr>
          <p:spPr>
            <a:xfrm rot="18900000">
              <a:off x="6776092" y="2064736"/>
              <a:ext cx="971550" cy="806836"/>
            </a:xfrm>
            <a:prstGeom prst="rect">
              <a:avLst/>
            </a:prstGeom>
            <a:noFill/>
          </p:spPr>
          <p:txBody>
            <a:bodyPr wrap="square" lIns="68580" tIns="34290" rIns="68580" bIns="34290" rtlCol="0">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sym typeface="+mn-ea"/>
                </a:rPr>
                <a:t>单击此处输入标题</a:t>
              </a:r>
              <a:endParaRPr lang="zh-CN" altLang="en-US" sz="900" dirty="0">
                <a:solidFill>
                  <a:schemeClr val="bg1"/>
                </a:solidFill>
                <a:latin typeface="微软雅黑" panose="020B0503020204020204" charset="-122"/>
                <a:ea typeface="微软雅黑" panose="020B0503020204020204" charset="-122"/>
              </a:endParaRPr>
            </a:p>
          </p:txBody>
        </p:sp>
      </p:grpSp>
      <p:grpSp>
        <p:nvGrpSpPr>
          <p:cNvPr id="32" name="组合 31"/>
          <p:cNvGrpSpPr/>
          <p:nvPr/>
        </p:nvGrpSpPr>
        <p:grpSpPr>
          <a:xfrm>
            <a:off x="6106802" y="1687290"/>
            <a:ext cx="2369080" cy="3100352"/>
            <a:chOff x="4754252" y="1313117"/>
            <a:chExt cx="2369080" cy="3099395"/>
          </a:xfrm>
        </p:grpSpPr>
        <p:grpSp>
          <p:nvGrpSpPr>
            <p:cNvPr id="33" name="组合 32"/>
            <p:cNvGrpSpPr/>
            <p:nvPr/>
          </p:nvGrpSpPr>
          <p:grpSpPr>
            <a:xfrm>
              <a:off x="4754252" y="1313117"/>
              <a:ext cx="2369080" cy="3099395"/>
              <a:chOff x="4754252" y="1313117"/>
              <a:chExt cx="2369080" cy="3099395"/>
            </a:xfrm>
          </p:grpSpPr>
          <p:grpSp>
            <p:nvGrpSpPr>
              <p:cNvPr id="36" name="组合 21"/>
              <p:cNvGrpSpPr/>
              <p:nvPr/>
            </p:nvGrpSpPr>
            <p:grpSpPr>
              <a:xfrm>
                <a:off x="4754252" y="1322521"/>
                <a:ext cx="2369080" cy="3089991"/>
                <a:chOff x="1313863" y="1205784"/>
                <a:chExt cx="3158773" cy="4119987"/>
              </a:xfrm>
            </p:grpSpPr>
            <p:sp>
              <p:nvSpPr>
                <p:cNvPr id="37" name="任意多边形 3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8900000">
                  <a:off x="1412062" y="1872236"/>
                  <a:ext cx="2828349"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8"/>
              <p:cNvSpPr txBox="1"/>
              <p:nvPr/>
            </p:nvSpPr>
            <p:spPr>
              <a:xfrm rot="18900000">
                <a:off x="5989556" y="1313117"/>
                <a:ext cx="393065" cy="560532"/>
              </a:xfrm>
              <a:prstGeom prst="rect">
                <a:avLst/>
              </a:prstGeom>
              <a:noFill/>
            </p:spPr>
            <p:txBody>
              <a:bodyPr wrap="none" lIns="68580" tIns="34290" rIns="68580" bIns="34290" rtlCol="0">
                <a:spAutoFit/>
              </a:bodyPr>
              <a:lstStyle/>
              <a:p>
                <a:r>
                  <a:rPr lang="en-US" altLang="zh-CN" sz="3200" b="1" dirty="0">
                    <a:solidFill>
                      <a:srgbClr val="C33736"/>
                    </a:solidFill>
                  </a:rPr>
                  <a:t>D</a:t>
                </a:r>
                <a:endParaRPr lang="en-US" altLang="zh-CN" sz="3200" b="1" dirty="0">
                  <a:solidFill>
                    <a:srgbClr val="C33736"/>
                  </a:solidFill>
                </a:endParaRPr>
              </a:p>
            </p:txBody>
          </p:sp>
          <p:sp>
            <p:nvSpPr>
              <p:cNvPr id="41" name="文本框 66"/>
              <p:cNvSpPr txBox="1"/>
              <p:nvPr/>
            </p:nvSpPr>
            <p:spPr>
              <a:xfrm rot="18900000">
                <a:off x="5483232" y="2045046"/>
                <a:ext cx="1026160" cy="806836"/>
              </a:xfrm>
              <a:prstGeom prst="rect">
                <a:avLst/>
              </a:prstGeom>
              <a:noFill/>
            </p:spPr>
            <p:txBody>
              <a:bodyPr wrap="square" lIns="68580" tIns="34290" rIns="68580" bIns="34290" rtlCol="0">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sym typeface="+mn-ea"/>
                  </a:rPr>
                  <a:t>单击此处输入标题</a:t>
                </a:r>
                <a:endParaRPr lang="zh-CN" altLang="en-US" sz="900" dirty="0">
                  <a:solidFill>
                    <a:schemeClr val="bg1"/>
                  </a:solidFill>
                  <a:latin typeface="微软雅黑" panose="020B0503020204020204" charset="-122"/>
                  <a:ea typeface="微软雅黑" panose="020B0503020204020204" charset="-122"/>
                </a:endParaRPr>
              </a:p>
            </p:txBody>
          </p:sp>
        </p:grpSp>
        <p:grpSp>
          <p:nvGrpSpPr>
            <p:cNvPr id="42" name="组合 18"/>
            <p:cNvGrpSpPr/>
            <p:nvPr/>
          </p:nvGrpSpPr>
          <p:grpSpPr>
            <a:xfrm rot="18900000">
              <a:off x="5383836" y="2880384"/>
              <a:ext cx="190662" cy="242402"/>
              <a:chOff x="3290888" y="533400"/>
              <a:chExt cx="427038" cy="542925"/>
            </a:xfrm>
            <a:solidFill>
              <a:schemeClr val="bg1"/>
            </a:solidFill>
          </p:grpSpPr>
          <p:sp>
            <p:nvSpPr>
              <p:cNvPr id="43"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45" name="组合 44"/>
          <p:cNvGrpSpPr/>
          <p:nvPr/>
        </p:nvGrpSpPr>
        <p:grpSpPr>
          <a:xfrm>
            <a:off x="4894691" y="1687290"/>
            <a:ext cx="2369080" cy="3100351"/>
            <a:chOff x="3542141" y="1313118"/>
            <a:chExt cx="2369080" cy="3099394"/>
          </a:xfrm>
        </p:grpSpPr>
        <p:grpSp>
          <p:nvGrpSpPr>
            <p:cNvPr id="46" name="组合 45"/>
            <p:cNvGrpSpPr/>
            <p:nvPr/>
          </p:nvGrpSpPr>
          <p:grpSpPr>
            <a:xfrm>
              <a:off x="3542141" y="1322521"/>
              <a:ext cx="2369080" cy="3089991"/>
              <a:chOff x="1313863" y="1205784"/>
              <a:chExt cx="3158773" cy="4119987"/>
            </a:xfrm>
          </p:grpSpPr>
          <p:sp>
            <p:nvSpPr>
              <p:cNvPr id="47" name="任意多边形 4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8900000">
                <a:off x="1447011" y="1857759"/>
                <a:ext cx="2787404"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37"/>
            <p:cNvSpPr txBox="1"/>
            <p:nvPr/>
          </p:nvSpPr>
          <p:spPr>
            <a:xfrm rot="18900000">
              <a:off x="4801456" y="1313118"/>
              <a:ext cx="352425" cy="560532"/>
            </a:xfrm>
            <a:prstGeom prst="rect">
              <a:avLst/>
            </a:prstGeom>
            <a:noFill/>
          </p:spPr>
          <p:txBody>
            <a:bodyPr wrap="none" lIns="68580" tIns="34290" rIns="68580" bIns="34290" rtlCol="0">
              <a:spAutoFit/>
            </a:bodyPr>
            <a:lstStyle/>
            <a:p>
              <a:r>
                <a:rPr lang="en-US" altLang="zh-CN" sz="3200" b="1" dirty="0">
                  <a:solidFill>
                    <a:srgbClr val="C33736"/>
                  </a:solidFill>
                </a:rPr>
                <a:t>C</a:t>
              </a:r>
              <a:endParaRPr lang="en-US" altLang="zh-CN" sz="3200" b="1" dirty="0">
                <a:solidFill>
                  <a:srgbClr val="C33736"/>
                </a:solidFill>
              </a:endParaRPr>
            </a:p>
          </p:txBody>
        </p:sp>
        <p:grpSp>
          <p:nvGrpSpPr>
            <p:cNvPr id="51" name="组合 50"/>
            <p:cNvGrpSpPr/>
            <p:nvPr/>
          </p:nvGrpSpPr>
          <p:grpSpPr>
            <a:xfrm rot="18900000">
              <a:off x="4099391" y="2853127"/>
              <a:ext cx="265444" cy="265443"/>
              <a:chOff x="5821363" y="5846763"/>
              <a:chExt cx="541338" cy="541337"/>
            </a:xfrm>
            <a:solidFill>
              <a:schemeClr val="bg1"/>
            </a:solidFill>
          </p:grpSpPr>
          <p:sp>
            <p:nvSpPr>
              <p:cNvPr id="52"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54"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55" name="文本框 65"/>
            <p:cNvSpPr txBox="1"/>
            <p:nvPr/>
          </p:nvSpPr>
          <p:spPr>
            <a:xfrm rot="18900000">
              <a:off x="4245721" y="2034255"/>
              <a:ext cx="1020445" cy="806836"/>
            </a:xfrm>
            <a:prstGeom prst="rect">
              <a:avLst/>
            </a:prstGeom>
            <a:noFill/>
          </p:spPr>
          <p:txBody>
            <a:bodyPr wrap="square" lIns="68580" tIns="34290" rIns="68580" bIns="34290" rtlCol="0">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sym typeface="+mn-ea"/>
                </a:rPr>
                <a:t>单击此处输入标题</a:t>
              </a:r>
              <a:endParaRPr lang="zh-CN" altLang="en-US" sz="900" dirty="0">
                <a:solidFill>
                  <a:schemeClr val="bg1"/>
                </a:solidFill>
                <a:latin typeface="微软雅黑" panose="020B0503020204020204" charset="-122"/>
                <a:ea typeface="微软雅黑" panose="020B0503020204020204" charset="-122"/>
              </a:endParaRPr>
            </a:p>
          </p:txBody>
        </p:sp>
      </p:grpSp>
      <p:grpSp>
        <p:nvGrpSpPr>
          <p:cNvPr id="56" name="组合 55"/>
          <p:cNvGrpSpPr/>
          <p:nvPr/>
        </p:nvGrpSpPr>
        <p:grpSpPr>
          <a:xfrm>
            <a:off x="3682580" y="1687292"/>
            <a:ext cx="2369080" cy="3100350"/>
            <a:chOff x="2330030" y="1313119"/>
            <a:chExt cx="2369080" cy="3099393"/>
          </a:xfrm>
        </p:grpSpPr>
        <p:grpSp>
          <p:nvGrpSpPr>
            <p:cNvPr id="57" name="组合 56"/>
            <p:cNvGrpSpPr/>
            <p:nvPr/>
          </p:nvGrpSpPr>
          <p:grpSpPr>
            <a:xfrm>
              <a:off x="2330030" y="1322521"/>
              <a:ext cx="2369080" cy="3089991"/>
              <a:chOff x="1313863" y="1205784"/>
              <a:chExt cx="3158773" cy="4119987"/>
            </a:xfrm>
          </p:grpSpPr>
          <p:sp>
            <p:nvSpPr>
              <p:cNvPr id="58" name="任意多边形 5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8900000">
                <a:off x="1403031" y="1875976"/>
                <a:ext cx="2838930"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36"/>
            <p:cNvSpPr txBox="1"/>
            <p:nvPr/>
          </p:nvSpPr>
          <p:spPr>
            <a:xfrm rot="18900000">
              <a:off x="3585104" y="1313119"/>
              <a:ext cx="365125" cy="560532"/>
            </a:xfrm>
            <a:prstGeom prst="rect">
              <a:avLst/>
            </a:prstGeom>
            <a:noFill/>
          </p:spPr>
          <p:txBody>
            <a:bodyPr wrap="none" lIns="68580" tIns="34290" rIns="68580" bIns="34290" rtlCol="0">
              <a:spAutoFit/>
            </a:bodyPr>
            <a:lstStyle/>
            <a:p>
              <a:r>
                <a:rPr lang="en-US" altLang="zh-CN" sz="3200" b="1" dirty="0">
                  <a:solidFill>
                    <a:srgbClr val="C33736"/>
                  </a:solidFill>
                </a:rPr>
                <a:t>B</a:t>
              </a:r>
              <a:endParaRPr lang="en-US" altLang="zh-CN" sz="3200" b="1" dirty="0">
                <a:solidFill>
                  <a:srgbClr val="C33736"/>
                </a:solidFill>
              </a:endParaRPr>
            </a:p>
          </p:txBody>
        </p:sp>
        <p:grpSp>
          <p:nvGrpSpPr>
            <p:cNvPr id="62" name="组合 61"/>
            <p:cNvGrpSpPr/>
            <p:nvPr/>
          </p:nvGrpSpPr>
          <p:grpSpPr>
            <a:xfrm rot="18900000">
              <a:off x="2872599" y="2814967"/>
              <a:ext cx="316809" cy="290719"/>
              <a:chOff x="3222625" y="3211513"/>
              <a:chExt cx="539750" cy="495300"/>
            </a:xfrm>
            <a:solidFill>
              <a:schemeClr val="bg1"/>
            </a:solidFill>
          </p:grpSpPr>
          <p:sp>
            <p:nvSpPr>
              <p:cNvPr id="63"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64"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sp>
          <p:nvSpPr>
            <p:cNvPr id="66" name="文本框 64"/>
            <p:cNvSpPr txBox="1"/>
            <p:nvPr/>
          </p:nvSpPr>
          <p:spPr>
            <a:xfrm rot="18900000">
              <a:off x="3131400" y="2038700"/>
              <a:ext cx="1009015" cy="806836"/>
            </a:xfrm>
            <a:prstGeom prst="rect">
              <a:avLst/>
            </a:prstGeom>
            <a:noFill/>
          </p:spPr>
          <p:txBody>
            <a:bodyPr wrap="square" lIns="68580" tIns="34290" rIns="68580" bIns="34290" rtlCol="0">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sym typeface="+mn-ea"/>
                </a:rPr>
                <a:t>单击此处</a:t>
              </a:r>
              <a:endParaRPr lang="zh-CN" altLang="en-US" sz="1600" dirty="0">
                <a:solidFill>
                  <a:schemeClr val="bg1"/>
                </a:solidFill>
                <a:latin typeface="微软雅黑" panose="020B0503020204020204" charset="-122"/>
                <a:ea typeface="微软雅黑" panose="020B0503020204020204" charset="-122"/>
                <a:sym typeface="+mn-ea"/>
              </a:endParaRPr>
            </a:p>
            <a:p>
              <a:pPr>
                <a:lnSpc>
                  <a:spcPct val="150000"/>
                </a:lnSpc>
              </a:pPr>
              <a:r>
                <a:rPr lang="zh-CN" altLang="en-US" sz="1600" dirty="0">
                  <a:solidFill>
                    <a:schemeClr val="bg1"/>
                  </a:solidFill>
                  <a:latin typeface="微软雅黑" panose="020B0503020204020204" charset="-122"/>
                  <a:ea typeface="微软雅黑" panose="020B0503020204020204" charset="-122"/>
                  <a:sym typeface="+mn-ea"/>
                </a:rPr>
                <a:t>输入标题</a:t>
              </a:r>
              <a:endParaRPr lang="zh-CN" altLang="en-US" sz="900" dirty="0">
                <a:solidFill>
                  <a:schemeClr val="bg1"/>
                </a:solidFill>
                <a:latin typeface="微软雅黑" panose="020B0503020204020204" charset="-122"/>
                <a:ea typeface="微软雅黑" panose="020B0503020204020204" charset="-122"/>
              </a:endParaRPr>
            </a:p>
          </p:txBody>
        </p:sp>
      </p:grpSp>
      <p:grpSp>
        <p:nvGrpSpPr>
          <p:cNvPr id="67" name="组合 66"/>
          <p:cNvGrpSpPr/>
          <p:nvPr/>
        </p:nvGrpSpPr>
        <p:grpSpPr>
          <a:xfrm>
            <a:off x="2470469" y="1687292"/>
            <a:ext cx="2369080" cy="3100349"/>
            <a:chOff x="1117919" y="1313120"/>
            <a:chExt cx="2369080" cy="3099392"/>
          </a:xfrm>
        </p:grpSpPr>
        <p:grpSp>
          <p:nvGrpSpPr>
            <p:cNvPr id="68" name="组合 67"/>
            <p:cNvGrpSpPr/>
            <p:nvPr/>
          </p:nvGrpSpPr>
          <p:grpSpPr>
            <a:xfrm>
              <a:off x="1117919" y="1322521"/>
              <a:ext cx="2369080" cy="3089991"/>
              <a:chOff x="1313863" y="1205784"/>
              <a:chExt cx="3158773" cy="4119987"/>
            </a:xfrm>
          </p:grpSpPr>
          <p:sp>
            <p:nvSpPr>
              <p:cNvPr id="69" name="任意多边形 68"/>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8900000">
                <a:off x="1404860" y="1875219"/>
                <a:ext cx="2836786"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35"/>
            <p:cNvSpPr txBox="1"/>
            <p:nvPr/>
          </p:nvSpPr>
          <p:spPr>
            <a:xfrm rot="18900000">
              <a:off x="2365746" y="1313120"/>
              <a:ext cx="383540" cy="560532"/>
            </a:xfrm>
            <a:prstGeom prst="rect">
              <a:avLst/>
            </a:prstGeom>
            <a:noFill/>
          </p:spPr>
          <p:txBody>
            <a:bodyPr wrap="none" lIns="68580" tIns="34290" rIns="68580" bIns="34290" rtlCol="0">
              <a:spAutoFit/>
            </a:bodyPr>
            <a:lstStyle/>
            <a:p>
              <a:r>
                <a:rPr lang="en-US" altLang="zh-CN" sz="3200" b="1" dirty="0">
                  <a:solidFill>
                    <a:srgbClr val="C33736"/>
                  </a:solidFill>
                </a:rPr>
                <a:t>A</a:t>
              </a:r>
              <a:endParaRPr lang="en-US" altLang="zh-CN" sz="3200" b="1" dirty="0">
                <a:solidFill>
                  <a:srgbClr val="C33736"/>
                </a:solidFill>
              </a:endParaRPr>
            </a:p>
          </p:txBody>
        </p:sp>
        <p:grpSp>
          <p:nvGrpSpPr>
            <p:cNvPr id="73" name="组合 72"/>
            <p:cNvGrpSpPr/>
            <p:nvPr/>
          </p:nvGrpSpPr>
          <p:grpSpPr>
            <a:xfrm>
              <a:off x="1552228" y="2722191"/>
              <a:ext cx="311277" cy="311276"/>
              <a:chOff x="4549775" y="536575"/>
              <a:chExt cx="539751" cy="539750"/>
            </a:xfrm>
          </p:grpSpPr>
          <p:sp>
            <p:nvSpPr>
              <p:cNvPr id="74"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7" name="文本框 63"/>
            <p:cNvSpPr txBox="1"/>
            <p:nvPr/>
          </p:nvSpPr>
          <p:spPr>
            <a:xfrm rot="18900000">
              <a:off x="1655579" y="1981420"/>
              <a:ext cx="1074743" cy="806836"/>
            </a:xfrm>
            <a:prstGeom prst="rect">
              <a:avLst/>
            </a:prstGeom>
            <a:noFill/>
          </p:spPr>
          <p:txBody>
            <a:bodyPr wrap="square" lIns="68580" tIns="34290" rIns="68580" bIns="34290" rtlCol="0">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rPr>
                <a:t>单击此处输入标题</a:t>
              </a:r>
              <a:endParaRPr lang="zh-CN" altLang="en-US" sz="1600" dirty="0">
                <a:solidFill>
                  <a:schemeClr val="bg1"/>
                </a:solidFill>
                <a:latin typeface="微软雅黑" panose="020B0503020204020204" charset="-122"/>
                <a:ea typeface="微软雅黑" panose="020B0503020204020204" charset="-122"/>
              </a:endParaRPr>
            </a:p>
          </p:txBody>
        </p:sp>
      </p:grpSp>
      <p:grpSp>
        <p:nvGrpSpPr>
          <p:cNvPr id="78" name="组合 77"/>
          <p:cNvGrpSpPr/>
          <p:nvPr/>
        </p:nvGrpSpPr>
        <p:grpSpPr>
          <a:xfrm>
            <a:off x="2422766" y="4311580"/>
            <a:ext cx="3505619" cy="371727"/>
            <a:chOff x="5182386" y="2772098"/>
            <a:chExt cx="3505619" cy="371612"/>
          </a:xfrm>
          <a:solidFill>
            <a:schemeClr val="accent1"/>
          </a:solidFill>
        </p:grpSpPr>
        <p:sp>
          <p:nvSpPr>
            <p:cNvPr id="79" name="Freeform 60"/>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C33736"/>
            </a:solidFill>
            <a:ln>
              <a:noFill/>
            </a:ln>
          </p:spPr>
          <p:txBody>
            <a:bodyPr vert="horz" wrap="square" lIns="68580" tIns="34290" rIns="68580" bIns="34290" numCol="1" anchor="t" anchorCtr="0" compatLnSpc="1"/>
            <a:lstStyle/>
            <a:p>
              <a:endParaRPr lang="zh-CN" altLang="en-US"/>
            </a:p>
          </p:txBody>
        </p:sp>
        <p:sp>
          <p:nvSpPr>
            <p:cNvPr id="80" name="圆角矩形 79"/>
            <p:cNvSpPr/>
            <p:nvPr/>
          </p:nvSpPr>
          <p:spPr>
            <a:xfrm>
              <a:off x="5598626" y="2871397"/>
              <a:ext cx="3089379" cy="272313"/>
            </a:xfrm>
            <a:prstGeom prst="roundRect">
              <a:avLst>
                <a:gd name="adj" fmla="val 9938"/>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charset="-122"/>
                  <a:ea typeface="微软雅黑" panose="020B0503020204020204" charset="-122"/>
                  <a:cs typeface="Arial Unicode MS" panose="020B0604020202020204" pitchFamily="34" charset="-122"/>
                </a:rPr>
                <a:t>单击此处输入标题文本</a:t>
              </a:r>
              <a:endParaRPr lang="zh-CN" altLang="en-US" sz="1400" b="1" dirty="0">
                <a:latin typeface="微软雅黑" panose="020B0503020204020204" charset="-122"/>
                <a:ea typeface="微软雅黑" panose="020B0503020204020204" charset="-122"/>
                <a:cs typeface="Arial Unicode MS" panose="020B0604020202020204" pitchFamily="34" charset="-122"/>
              </a:endParaRPr>
            </a:p>
          </p:txBody>
        </p:sp>
      </p:grpSp>
      <p:sp>
        <p:nvSpPr>
          <p:cNvPr id="81" name="矩形 80"/>
          <p:cNvSpPr/>
          <p:nvPr/>
        </p:nvSpPr>
        <p:spPr>
          <a:xfrm>
            <a:off x="2359025" y="4924425"/>
            <a:ext cx="7440295" cy="895350"/>
          </a:xfrm>
          <a:prstGeom prst="rect">
            <a:avLst/>
          </a:prstGeom>
        </p:spPr>
        <p:txBody>
          <a:bodyPr wrap="square" lIns="65261" tIns="32630" rIns="65261" bIns="32630">
            <a:spAutoFit/>
          </a:bodyPr>
          <a:lstStyle/>
          <a:p>
            <a:pPr algn="l" defTabSz="457200" fontAlgn="auto">
              <a:lnSpc>
                <a:spcPct val="180000"/>
              </a:lnSpc>
              <a:spcBef>
                <a:spcPts val="0"/>
              </a:spcBef>
              <a:spcAft>
                <a:spcPts val="0"/>
              </a:spcAft>
              <a:buClr>
                <a:schemeClr val="accent1">
                  <a:lumMod val="75000"/>
                </a:schemeClr>
              </a:buClr>
              <a:buSzPct val="145000"/>
              <a:buFont typeface="Arial" panose="020B0604020202020204"/>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I love you more than I've ever loved any woman. And I've waited longer for you than I've waited for any woman.I love you more than I've ever loved any woman. </a:t>
            </a:r>
            <a:endParaRPr lang="en-US" altLang="zh-CN" sz="9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animScale>
                                      <p:cBhvr>
                                        <p:cTn id="11"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67"/>
                                        </p:tgtEl>
                                        <p:attrNameLst>
                                          <p:attrName>ppt_x</p:attrName>
                                          <p:attrName>ppt_y</p:attrName>
                                        </p:attrNameLst>
                                      </p:cBhvr>
                                    </p:animMotion>
                                    <p:animEffect transition="in" filter="fade">
                                      <p:cBhvr>
                                        <p:cTn id="13" dur="1000"/>
                                        <p:tgtEl>
                                          <p:spTgt spid="67"/>
                                        </p:tgtEl>
                                      </p:cBhvr>
                                    </p:animEffect>
                                  </p:childTnLst>
                                </p:cTn>
                              </p:par>
                            </p:childTnLst>
                          </p:cTn>
                        </p:par>
                        <p:par>
                          <p:cTn id="14" fill="hold">
                            <p:stCondLst>
                              <p:cond delay="500"/>
                            </p:stCondLst>
                            <p:childTnLst>
                              <p:par>
                                <p:cTn id="15" presetID="52" presetClass="entr" presetSubtype="0"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Scale>
                                      <p:cBhvr>
                                        <p:cTn id="17"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6"/>
                                        </p:tgtEl>
                                        <p:attrNameLst>
                                          <p:attrName>ppt_x</p:attrName>
                                          <p:attrName>ppt_y</p:attrName>
                                        </p:attrNameLst>
                                      </p:cBhvr>
                                    </p:animMotion>
                                    <p:animEffect transition="in" filter="fade">
                                      <p:cBhvr>
                                        <p:cTn id="19" dur="1000"/>
                                        <p:tgtEl>
                                          <p:spTgt spid="56"/>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Scale>
                                      <p:cBhvr>
                                        <p:cTn id="23"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5"/>
                                        </p:tgtEl>
                                        <p:attrNameLst>
                                          <p:attrName>ppt_x</p:attrName>
                                          <p:attrName>ppt_y</p:attrName>
                                        </p:attrNameLst>
                                      </p:cBhvr>
                                    </p:animMotion>
                                    <p:animEffect transition="in" filter="fade">
                                      <p:cBhvr>
                                        <p:cTn id="25" dur="1000"/>
                                        <p:tgtEl>
                                          <p:spTgt spid="45"/>
                                        </p:tgtEl>
                                      </p:cBhvr>
                                    </p:animEffect>
                                  </p:childTnLst>
                                </p:cTn>
                              </p:par>
                            </p:childTnLst>
                          </p:cTn>
                        </p:par>
                        <p:par>
                          <p:cTn id="26" fill="hold">
                            <p:stCondLst>
                              <p:cond delay="2500"/>
                            </p:stCondLst>
                            <p:childTnLst>
                              <p:par>
                                <p:cTn id="27" presetID="5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Scale>
                                      <p:cBhvr>
                                        <p:cTn id="29"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2"/>
                                        </p:tgtEl>
                                        <p:attrNameLst>
                                          <p:attrName>ppt_x</p:attrName>
                                          <p:attrName>ppt_y</p:attrName>
                                        </p:attrNameLst>
                                      </p:cBhvr>
                                    </p:animMotion>
                                    <p:animEffect transition="in" filter="fade">
                                      <p:cBhvr>
                                        <p:cTn id="31" dur="1000"/>
                                        <p:tgtEl>
                                          <p:spTgt spid="32"/>
                                        </p:tgtEl>
                                      </p:cBhvr>
                                    </p:animEffect>
                                  </p:childTnLst>
                                </p:cTn>
                              </p:par>
                            </p:childTnLst>
                          </p:cTn>
                        </p:par>
                        <p:par>
                          <p:cTn id="32" fill="hold">
                            <p:stCondLst>
                              <p:cond delay="3500"/>
                            </p:stCondLst>
                            <p:childTnLst>
                              <p:par>
                                <p:cTn id="33" presetID="52"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Scale>
                                      <p:cBhvr>
                                        <p:cTn id="35"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7"/>
                                        </p:tgtEl>
                                        <p:attrNameLst>
                                          <p:attrName>ppt_x</p:attrName>
                                          <p:attrName>ppt_y</p:attrName>
                                        </p:attrNameLst>
                                      </p:cBhvr>
                                    </p:animMotion>
                                    <p:animEffect transition="in" filter="fade">
                                      <p:cBhvr>
                                        <p:cTn id="37" dur="1000"/>
                                        <p:tgtEl>
                                          <p:spTgt spid="7"/>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left)">
                                      <p:cBhvr>
                                        <p:cTn id="41" dur="500"/>
                                        <p:tgtEl>
                                          <p:spTgt spid="78"/>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left)">
                                      <p:cBhvr>
                                        <p:cTn id="45" dur="1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35" y="2038350"/>
            <a:ext cx="6830060" cy="3401060"/>
          </a:xfrm>
          <a:prstGeom prst="rect">
            <a:avLst/>
          </a:prstGeom>
          <a:blipFill rotWithShape="1">
            <a:blip r:embed="rId1"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035" y="1459230"/>
            <a:ext cx="579755" cy="57975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09655" y="1458595"/>
            <a:ext cx="669290" cy="34163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46290" y="2563495"/>
            <a:ext cx="2552700" cy="64516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ea typeface="微软雅黑" panose="020B0503020204020204" charset="-122"/>
              </a:rPr>
              <a:t>PART</a:t>
            </a:r>
            <a:r>
              <a:rPr lang="en-US" altLang="zh-CN" sz="3600" b="1">
                <a:solidFill>
                  <a:schemeClr val="tx1">
                    <a:lumMod val="85000"/>
                    <a:lumOff val="15000"/>
                  </a:schemeClr>
                </a:solidFill>
                <a:latin typeface="Arial" panose="020B0604020202020204" pitchFamily="34" charset="0"/>
              </a:rPr>
              <a:t> 02</a:t>
            </a:r>
            <a:endParaRPr lang="en-US" altLang="zh-CN" sz="3600" b="1">
              <a:solidFill>
                <a:schemeClr val="tx1">
                  <a:lumMod val="85000"/>
                  <a:lumOff val="15000"/>
                </a:schemeClr>
              </a:solidFill>
              <a:latin typeface="Arial" panose="020B0604020202020204" pitchFamily="34" charset="0"/>
            </a:endParaRPr>
          </a:p>
        </p:txBody>
      </p:sp>
      <p:sp>
        <p:nvSpPr>
          <p:cNvPr id="28" name="文本框 27"/>
          <p:cNvSpPr txBox="1"/>
          <p:nvPr/>
        </p:nvSpPr>
        <p:spPr>
          <a:xfrm>
            <a:off x="7146290" y="3477895"/>
            <a:ext cx="3644265" cy="521970"/>
          </a:xfrm>
          <a:prstGeom prst="rect">
            <a:avLst/>
          </a:prstGeom>
          <a:noFill/>
        </p:spPr>
        <p:txBody>
          <a:bodyPr wrap="square" rtlCol="0">
            <a:spAutoFit/>
          </a:bodyPr>
          <a:lstStyle/>
          <a:p>
            <a:pPr algn="l"/>
            <a:r>
              <a:rPr lang="zh-CN" altLang="en-US" sz="2800" b="1">
                <a:solidFill>
                  <a:schemeClr val="tx1">
                    <a:lumMod val="85000"/>
                    <a:lumOff val="15000"/>
                  </a:schemeClr>
                </a:solidFill>
                <a:latin typeface="微软雅黑" panose="020B0503020204020204" charset="-122"/>
                <a:ea typeface="微软雅黑" panose="020B0503020204020204" charset="-122"/>
              </a:rPr>
              <a:t>技 术 分 享</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sp>
        <p:nvSpPr>
          <p:cNvPr id="29" name="文本框 21"/>
          <p:cNvSpPr txBox="1"/>
          <p:nvPr/>
        </p:nvSpPr>
        <p:spPr>
          <a:xfrm>
            <a:off x="7146290" y="4263390"/>
            <a:ext cx="456946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I love you more than I've ever loved any woman. And I've waited longer for you than I've waited for any woman.I love you more than I've ever loved any woman. </a:t>
            </a:r>
            <a:endParaRPr lang="zh-CN" altLang="en-US" sz="1000" dirty="0">
              <a:solidFill>
                <a:schemeClr val="tx1">
                  <a:lumMod val="85000"/>
                  <a:lumOff val="15000"/>
                </a:schemeClr>
              </a:solidFill>
              <a:latin typeface="Lora" panose="02000503000000020004" charset="0"/>
              <a:ea typeface="华文细黑" panose="02010600040101010101"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49" presetClass="entr" presetSubtype="0"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 calcmode="lin" valueType="num">
                                      <p:cBhvr>
                                        <p:cTn id="25" dur="500" fill="hold"/>
                                        <p:tgtEl>
                                          <p:spTgt spid="28"/>
                                        </p:tgtEl>
                                        <p:attrNameLst>
                                          <p:attrName>style.rotation</p:attrName>
                                        </p:attrNameLst>
                                      </p:cBhvr>
                                      <p:tavLst>
                                        <p:tav tm="0">
                                          <p:val>
                                            <p:fltVal val="360"/>
                                          </p:val>
                                        </p:tav>
                                        <p:tav tm="100000">
                                          <p:val>
                                            <p:fltVal val="0"/>
                                          </p:val>
                                        </p:tav>
                                      </p:tavLst>
                                    </p:anim>
                                    <p:animEffect transition="in" filter="fade">
                                      <p:cBhvr>
                                        <p:cTn id="26" dur="500"/>
                                        <p:tgtEl>
                                          <p:spTgt spid="28"/>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 presetClass="entr" presetSubtype="2"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8" grpId="0" bldLvl="0" animBg="1"/>
      <p:bldP spid="7" grpId="0" bldLvl="0" animBg="1"/>
      <p:bldP spid="3" grpId="0"/>
      <p:bldP spid="28" grpId="0"/>
      <p:bldP spid="29" grpId="0"/>
    </p:bldLst>
  </p:timing>
</p:sld>
</file>

<file path=ppt/tags/tag1.xml><?xml version="1.0" encoding="utf-8"?>
<p:tagLst xmlns:p="http://schemas.openxmlformats.org/presentationml/2006/main">
  <p:tag name="MH" val="20151121191650"/>
  <p:tag name="MH_LIBRARY" val="GRAPHIC"/>
  <p:tag name="MH_TYPE" val="SubTitle"/>
  <p:tag name="MH_ORDER" val="4"/>
</p:tagLst>
</file>

<file path=ppt/tags/tag2.xml><?xml version="1.0" encoding="utf-8"?>
<p:tagLst xmlns:p="http://schemas.openxmlformats.org/presentationml/2006/main">
  <p:tag name="MH" val="20151121191650"/>
  <p:tag name="MH_LIBRARY" val="GRAPHIC"/>
  <p:tag name="MH_TYPE" val="SubTitle"/>
  <p:tag name="MH_ORDER" val="4"/>
</p:tagLst>
</file>

<file path=ppt/tags/tag3.xml><?xml version="1.0" encoding="utf-8"?>
<p:tagLst xmlns:p="http://schemas.openxmlformats.org/presentationml/2006/main">
  <p:tag name="MH" val="20151121191650"/>
  <p:tag name="MH_LIBRARY" val="GRAPHIC"/>
  <p:tag name="MH_TYPE" val="SubTitle"/>
  <p:tag name="MH_ORDER" val="4"/>
</p:tagLst>
</file>

<file path=ppt/tags/tag4.xml><?xml version="1.0" encoding="utf-8"?>
<p:tagLst xmlns:p="http://schemas.openxmlformats.org/presentationml/2006/main">
  <p:tag name="MH" val="20151121191650"/>
  <p:tag name="MH_LIBRARY" val="GRAPHIC"/>
  <p:tag name="MH_TYPE" val="Other"/>
  <p:tag name="MH_ORDER" val="1"/>
</p:tagLst>
</file>

<file path=ppt/tags/tag5.xml><?xml version="1.0" encoding="utf-8"?>
<p:tagLst xmlns:p="http://schemas.openxmlformats.org/presentationml/2006/main">
  <p:tag name="MH" val="20151121191650"/>
  <p:tag name="MH_LIBRARY" val="GRAPHIC"/>
  <p:tag name="MH_TYPE" val="Other"/>
  <p:tag name="MH_ORDER" val="3"/>
</p:tagLst>
</file>

<file path=ppt/tags/tag6.xml><?xml version="1.0" encoding="utf-8"?>
<p:tagLst xmlns:p="http://schemas.openxmlformats.org/presentationml/2006/main">
  <p:tag name="MH" val="20151121191650"/>
  <p:tag name="MH_LIBRARY" val="GRAPHIC"/>
  <p:tag name="MH_TYPE" val="Other"/>
  <p:tag name="MH_ORDER" val="5"/>
</p:tagLst>
</file>

<file path=ppt/tags/tag7.xml><?xml version="1.0" encoding="utf-8"?>
<p:tagLst xmlns:p="http://schemas.openxmlformats.org/presentationml/2006/main">
  <p:tag name="MH" val="20151121191650"/>
  <p:tag name="MH_LIBRARY" val="GRAPHIC"/>
  <p:tag name="MH_TYPE" val="Other"/>
  <p:tag name="MH_ORDER" val="7"/>
</p:tagLst>
</file>

<file path=ppt/tags/tag8.xml><?xml version="1.0" encoding="utf-8"?>
<p:tagLst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11659</Words>
  <Application>WPS 演示</Application>
  <PresentationFormat>宽屏</PresentationFormat>
  <Paragraphs>444</Paragraphs>
  <Slides>27</Slides>
  <Notes>26</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27</vt:i4>
      </vt:variant>
    </vt:vector>
  </HeadingPairs>
  <TitlesOfParts>
    <vt:vector size="50" baseType="lpstr">
      <vt:lpstr>Arial</vt:lpstr>
      <vt:lpstr>宋体</vt:lpstr>
      <vt:lpstr>Wingdings</vt:lpstr>
      <vt:lpstr>微软雅黑</vt:lpstr>
      <vt:lpstr>Lora</vt:lpstr>
      <vt:lpstr>华文细黑</vt:lpstr>
      <vt:lpstr>方正清刻本悦宋简体</vt:lpstr>
      <vt:lpstr>微软雅黑 Light</vt:lpstr>
      <vt:lpstr>Arial Unicode MS</vt:lpstr>
      <vt:lpstr>Arial</vt:lpstr>
      <vt:lpstr>Calibri</vt:lpstr>
      <vt:lpstr>Corbel</vt:lpstr>
      <vt:lpstr>等线</vt:lpstr>
      <vt:lpstr>Lato Light</vt:lpstr>
      <vt:lpstr>Gill Sans</vt:lpstr>
      <vt:lpstr>等线</vt:lpstr>
      <vt:lpstr>Meiryo</vt:lpstr>
      <vt:lpstr>Arial Narrow</vt:lpstr>
      <vt:lpstr>黑体</vt:lpstr>
      <vt:lpstr>Gill Sans MT</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Yao</cp:lastModifiedBy>
  <cp:revision>21</cp:revision>
  <dcterms:created xsi:type="dcterms:W3CDTF">2018-01-28T11:43:00Z</dcterms:created>
  <dcterms:modified xsi:type="dcterms:W3CDTF">2018-09-16T16:39:59Z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