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92" r:id="rId3"/>
    <p:sldId id="285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3" r:id="rId12"/>
    <p:sldId id="296" r:id="rId13"/>
    <p:sldId id="294" r:id="rId14"/>
    <p:sldId id="295" r:id="rId15"/>
    <p:sldId id="297" r:id="rId16"/>
    <p:sldId id="298" r:id="rId17"/>
    <p:sldId id="301" r:id="rId18"/>
    <p:sldId id="302" r:id="rId19"/>
    <p:sldId id="303" r:id="rId20"/>
    <p:sldId id="304" r:id="rId21"/>
    <p:sldId id="299" r:id="rId22"/>
    <p:sldId id="300" r:id="rId23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3" name="Freeform 5"/>
              <p:cNvSpPr>
                <a:spLocks/>
              </p:cNvSpPr>
              <p:nvPr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4" name="Freeform 6"/>
              <p:cNvSpPr>
                <a:spLocks/>
              </p:cNvSpPr>
              <p:nvPr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5" name="Freeform 7"/>
              <p:cNvSpPr>
                <a:spLocks/>
              </p:cNvSpPr>
              <p:nvPr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6" name="Freeform 8"/>
              <p:cNvSpPr>
                <a:spLocks/>
              </p:cNvSpPr>
              <p:nvPr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7" name="Freeform 9"/>
              <p:cNvSpPr>
                <a:spLocks/>
              </p:cNvSpPr>
              <p:nvPr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8" name="Freeform 10"/>
              <p:cNvSpPr>
                <a:spLocks/>
              </p:cNvSpPr>
              <p:nvPr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9" name="Freeform 11"/>
              <p:cNvSpPr>
                <a:spLocks/>
              </p:cNvSpPr>
              <p:nvPr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50" name="Freeform 12"/>
              <p:cNvSpPr>
                <a:spLocks/>
              </p:cNvSpPr>
              <p:nvPr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51" name="Freeform 13"/>
              <p:cNvSpPr>
                <a:spLocks/>
              </p:cNvSpPr>
              <p:nvPr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52" name="Freeform 14"/>
              <p:cNvSpPr>
                <a:spLocks/>
              </p:cNvSpPr>
              <p:nvPr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53" name="Freeform 15"/>
              <p:cNvSpPr>
                <a:spLocks/>
              </p:cNvSpPr>
              <p:nvPr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54" name="Freeform 16"/>
              <p:cNvSpPr>
                <a:spLocks/>
              </p:cNvSpPr>
              <p:nvPr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0" name="Freeform 81"/>
              <p:cNvSpPr>
                <a:spLocks/>
              </p:cNvSpPr>
              <p:nvPr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27" name="Freeform 138"/>
              <p:cNvSpPr>
                <a:spLocks/>
              </p:cNvSpPr>
              <p:nvPr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28" name="Freeform 139"/>
              <p:cNvSpPr>
                <a:spLocks/>
              </p:cNvSpPr>
              <p:nvPr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29" name="Freeform 140"/>
              <p:cNvSpPr>
                <a:spLocks/>
              </p:cNvSpPr>
              <p:nvPr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0" name="Freeform 141"/>
              <p:cNvSpPr>
                <a:spLocks/>
              </p:cNvSpPr>
              <p:nvPr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1" name="Freeform 142"/>
              <p:cNvSpPr>
                <a:spLocks/>
              </p:cNvSpPr>
              <p:nvPr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2" name="Freeform 143"/>
              <p:cNvSpPr>
                <a:spLocks/>
              </p:cNvSpPr>
              <p:nvPr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3" name="Freeform 144"/>
              <p:cNvSpPr>
                <a:spLocks/>
              </p:cNvSpPr>
              <p:nvPr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4" name="Freeform 145"/>
              <p:cNvSpPr>
                <a:spLocks/>
              </p:cNvSpPr>
              <p:nvPr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5" name="Freeform 146"/>
              <p:cNvSpPr>
                <a:spLocks/>
              </p:cNvSpPr>
              <p:nvPr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38" name="Freeform 149"/>
              <p:cNvSpPr>
                <a:spLocks/>
              </p:cNvSpPr>
              <p:nvPr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39" name="Freeform 150"/>
              <p:cNvSpPr>
                <a:spLocks/>
              </p:cNvSpPr>
              <p:nvPr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40" name="Freeform 151"/>
              <p:cNvSpPr>
                <a:spLocks/>
              </p:cNvSpPr>
              <p:nvPr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TW" altLang="en-US" sz="1800"/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TW" altLang="en-US" sz="1800"/>
              </a:p>
            </p:txBody>
          </p:sp>
        </p:grpSp>
      </p:grpSp>
      <p:sp>
        <p:nvSpPr>
          <p:cNvPr id="2049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6"/>
            <a:ext cx="10363200" cy="1736725"/>
          </a:xfrm>
        </p:spPr>
        <p:txBody>
          <a:bodyPr anchor="b" anchorCtr="1"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2049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06400" y="6248400"/>
            <a:ext cx="3048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BF852D1-848C-4B3F-BFE8-B716CB51B5B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3048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992843D-C973-44C8-B5B8-7EDCD4B96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71349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6206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858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8580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199089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Ubuntu Mono" panose="020B0509030602030204" pitchFamily="49" charset="0"/>
                <a:ea typeface="微軟正黑體" panose="020B0604030504040204" pitchFamily="34" charset="-120"/>
              </a:defRPr>
            </a:lvl1pPr>
            <a:lvl2pPr>
              <a:defRPr>
                <a:latin typeface="Ubuntu Mono" panose="020B0509030602030204" pitchFamily="49" charset="0"/>
                <a:ea typeface="微軟正黑體" panose="020B0604030504040204" pitchFamily="34" charset="-120"/>
              </a:defRPr>
            </a:lvl2pPr>
            <a:lvl3pPr>
              <a:defRPr>
                <a:latin typeface="Ubuntu Mono" panose="020B0509030602030204" pitchFamily="49" charset="0"/>
                <a:ea typeface="微軟正黑體" panose="020B0604030504040204" pitchFamily="34" charset="-120"/>
              </a:defRPr>
            </a:lvl3pPr>
            <a:lvl4pPr>
              <a:defRPr>
                <a:latin typeface="Ubuntu Mono" panose="020B0509030602030204" pitchFamily="49" charset="0"/>
                <a:ea typeface="微軟正黑體" panose="020B0604030504040204" pitchFamily="34" charset="-120"/>
              </a:defRPr>
            </a:lvl4pPr>
            <a:lvl5pPr>
              <a:defRPr>
                <a:latin typeface="Ubuntu Mono" panose="020B0509030602030204" pitchFamily="49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15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0" y="6597651"/>
            <a:ext cx="3048000" cy="2508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992843D-C973-44C8-B5B8-7EDCD4B96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27531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01230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0" y="1052514"/>
            <a:ext cx="5994400" cy="580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52514"/>
            <a:ext cx="5994400" cy="580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20805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525472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61534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77207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1725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42685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1030" name="Group 3"/>
            <p:cNvGrpSpPr>
              <a:grpSpLocks/>
            </p:cNvGrpSpPr>
            <p:nvPr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7" name="Freeform 4"/>
              <p:cNvSpPr>
                <a:spLocks/>
              </p:cNvSpPr>
              <p:nvPr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68" name="Freeform 5"/>
              <p:cNvSpPr>
                <a:spLocks/>
              </p:cNvSpPr>
              <p:nvPr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69" name="Freeform 6"/>
              <p:cNvSpPr>
                <a:spLocks/>
              </p:cNvSpPr>
              <p:nvPr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0" name="Freeform 7"/>
              <p:cNvSpPr>
                <a:spLocks/>
              </p:cNvSpPr>
              <p:nvPr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1" name="Freeform 8"/>
              <p:cNvSpPr>
                <a:spLocks/>
              </p:cNvSpPr>
              <p:nvPr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2" name="Freeform 9"/>
              <p:cNvSpPr>
                <a:spLocks/>
              </p:cNvSpPr>
              <p:nvPr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3" name="Freeform 10"/>
              <p:cNvSpPr>
                <a:spLocks/>
              </p:cNvSpPr>
              <p:nvPr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4" name="Freeform 11"/>
              <p:cNvSpPr>
                <a:spLocks/>
              </p:cNvSpPr>
              <p:nvPr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5" name="Freeform 12"/>
              <p:cNvSpPr>
                <a:spLocks/>
              </p:cNvSpPr>
              <p:nvPr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6" name="Freeform 13"/>
              <p:cNvSpPr>
                <a:spLocks/>
              </p:cNvSpPr>
              <p:nvPr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7" name="Freeform 14"/>
              <p:cNvSpPr>
                <a:spLocks/>
              </p:cNvSpPr>
              <p:nvPr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8" name="Freeform 15"/>
              <p:cNvSpPr>
                <a:spLocks/>
              </p:cNvSpPr>
              <p:nvPr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79" name="Freeform 16"/>
              <p:cNvSpPr>
                <a:spLocks/>
              </p:cNvSpPr>
              <p:nvPr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</p:grpSp>
        <p:grpSp>
          <p:nvGrpSpPr>
            <p:cNvPr id="1031" name="Group 17"/>
            <p:cNvGrpSpPr>
              <a:grpSpLocks/>
            </p:cNvGrpSpPr>
            <p:nvPr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2" name="Rectangle 18"/>
              <p:cNvSpPr>
                <a:spLocks noChangeArrowheads="1"/>
              </p:cNvSpPr>
              <p:nvPr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3" name="Rectangle 19"/>
              <p:cNvSpPr>
                <a:spLocks noChangeArrowheads="1"/>
              </p:cNvSpPr>
              <p:nvPr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4" name="Rectangle 20"/>
              <p:cNvSpPr>
                <a:spLocks noChangeArrowheads="1"/>
              </p:cNvSpPr>
              <p:nvPr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5" name="Rectangle 21"/>
              <p:cNvSpPr>
                <a:spLocks noChangeArrowheads="1"/>
              </p:cNvSpPr>
              <p:nvPr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6" name="Rectangle 22"/>
              <p:cNvSpPr>
                <a:spLocks noChangeArrowheads="1"/>
              </p:cNvSpPr>
              <p:nvPr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7" name="Rectangle 23"/>
              <p:cNvSpPr>
                <a:spLocks noChangeArrowheads="1"/>
              </p:cNvSpPr>
              <p:nvPr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8" name="Rectangle 24"/>
              <p:cNvSpPr>
                <a:spLocks noChangeArrowheads="1"/>
              </p:cNvSpPr>
              <p:nvPr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39" name="Rectangle 25"/>
              <p:cNvSpPr>
                <a:spLocks noChangeArrowheads="1"/>
              </p:cNvSpPr>
              <p:nvPr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0" name="Rectangle 26"/>
              <p:cNvSpPr>
                <a:spLocks noChangeArrowheads="1"/>
              </p:cNvSpPr>
              <p:nvPr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1" name="Rectangle 27"/>
              <p:cNvSpPr>
                <a:spLocks noChangeArrowheads="1"/>
              </p:cNvSpPr>
              <p:nvPr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2" name="Rectangle 28"/>
              <p:cNvSpPr>
                <a:spLocks noChangeArrowheads="1"/>
              </p:cNvSpPr>
              <p:nvPr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3" name="Rectangle 29"/>
              <p:cNvSpPr>
                <a:spLocks noChangeArrowheads="1"/>
              </p:cNvSpPr>
              <p:nvPr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4" name="Rectangle 30"/>
              <p:cNvSpPr>
                <a:spLocks noChangeArrowheads="1"/>
              </p:cNvSpPr>
              <p:nvPr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5" name="Rectangle 31"/>
              <p:cNvSpPr>
                <a:spLocks noChangeArrowheads="1"/>
              </p:cNvSpPr>
              <p:nvPr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6" name="Rectangle 32"/>
              <p:cNvSpPr>
                <a:spLocks noChangeArrowheads="1"/>
              </p:cNvSpPr>
              <p:nvPr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7" name="Rectangle 33"/>
              <p:cNvSpPr>
                <a:spLocks noChangeArrowheads="1"/>
              </p:cNvSpPr>
              <p:nvPr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8" name="Rectangle 34"/>
              <p:cNvSpPr>
                <a:spLocks noChangeArrowheads="1"/>
              </p:cNvSpPr>
              <p:nvPr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49" name="Rectangle 35"/>
              <p:cNvSpPr>
                <a:spLocks noChangeArrowheads="1"/>
              </p:cNvSpPr>
              <p:nvPr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0" name="Rectangle 36"/>
              <p:cNvSpPr>
                <a:spLocks noChangeArrowheads="1"/>
              </p:cNvSpPr>
              <p:nvPr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1" name="Rectangle 37"/>
              <p:cNvSpPr>
                <a:spLocks noChangeArrowheads="1"/>
              </p:cNvSpPr>
              <p:nvPr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2" name="Rectangle 38"/>
              <p:cNvSpPr>
                <a:spLocks noChangeArrowheads="1"/>
              </p:cNvSpPr>
              <p:nvPr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3" name="Rectangle 39"/>
              <p:cNvSpPr>
                <a:spLocks noChangeArrowheads="1"/>
              </p:cNvSpPr>
              <p:nvPr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4" name="Rectangle 40"/>
              <p:cNvSpPr>
                <a:spLocks noChangeArrowheads="1"/>
              </p:cNvSpPr>
              <p:nvPr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5" name="Rectangle 41"/>
              <p:cNvSpPr>
                <a:spLocks noChangeArrowheads="1"/>
              </p:cNvSpPr>
              <p:nvPr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6" name="Rectangle 42"/>
              <p:cNvSpPr>
                <a:spLocks noChangeArrowheads="1"/>
              </p:cNvSpPr>
              <p:nvPr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7" name="Rectangle 43"/>
              <p:cNvSpPr>
                <a:spLocks noChangeArrowheads="1"/>
              </p:cNvSpPr>
              <p:nvPr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8" name="Rectangle 44"/>
              <p:cNvSpPr>
                <a:spLocks noChangeArrowheads="1"/>
              </p:cNvSpPr>
              <p:nvPr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59" name="Rectangle 45"/>
              <p:cNvSpPr>
                <a:spLocks noChangeArrowheads="1"/>
              </p:cNvSpPr>
              <p:nvPr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0" name="Rectangle 46"/>
              <p:cNvSpPr>
                <a:spLocks noChangeArrowheads="1"/>
              </p:cNvSpPr>
              <p:nvPr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1" name="Rectangle 47"/>
              <p:cNvSpPr>
                <a:spLocks noChangeArrowheads="1"/>
              </p:cNvSpPr>
              <p:nvPr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2" name="Rectangle 48"/>
              <p:cNvSpPr>
                <a:spLocks noChangeArrowheads="1"/>
              </p:cNvSpPr>
              <p:nvPr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3" name="Rectangle 49"/>
              <p:cNvSpPr>
                <a:spLocks noChangeArrowheads="1"/>
              </p:cNvSpPr>
              <p:nvPr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4" name="Rectangle 50"/>
              <p:cNvSpPr>
                <a:spLocks noChangeArrowheads="1"/>
              </p:cNvSpPr>
              <p:nvPr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5" name="Rectangle 51"/>
              <p:cNvSpPr>
                <a:spLocks noChangeArrowheads="1"/>
              </p:cNvSpPr>
              <p:nvPr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6" name="Rectangle 52"/>
              <p:cNvSpPr>
                <a:spLocks noChangeArrowheads="1"/>
              </p:cNvSpPr>
              <p:nvPr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7" name="Rectangle 53"/>
              <p:cNvSpPr>
                <a:spLocks noChangeArrowheads="1"/>
              </p:cNvSpPr>
              <p:nvPr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8" name="Rectangle 54"/>
              <p:cNvSpPr>
                <a:spLocks noChangeArrowheads="1"/>
              </p:cNvSpPr>
              <p:nvPr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69" name="Rectangle 55"/>
              <p:cNvSpPr>
                <a:spLocks noChangeArrowheads="1"/>
              </p:cNvSpPr>
              <p:nvPr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0" name="Rectangle 56"/>
              <p:cNvSpPr>
                <a:spLocks noChangeArrowheads="1"/>
              </p:cNvSpPr>
              <p:nvPr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1" name="Rectangle 57"/>
              <p:cNvSpPr>
                <a:spLocks noChangeArrowheads="1"/>
              </p:cNvSpPr>
              <p:nvPr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2" name="Rectangle 58"/>
              <p:cNvSpPr>
                <a:spLocks noChangeArrowheads="1"/>
              </p:cNvSpPr>
              <p:nvPr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3" name="Rectangle 59"/>
              <p:cNvSpPr>
                <a:spLocks noChangeArrowheads="1"/>
              </p:cNvSpPr>
              <p:nvPr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4" name="Rectangle 60"/>
              <p:cNvSpPr>
                <a:spLocks noChangeArrowheads="1"/>
              </p:cNvSpPr>
              <p:nvPr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5" name="Rectangle 61"/>
              <p:cNvSpPr>
                <a:spLocks noChangeArrowheads="1"/>
              </p:cNvSpPr>
              <p:nvPr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6" name="Rectangle 62"/>
              <p:cNvSpPr>
                <a:spLocks noChangeArrowheads="1"/>
              </p:cNvSpPr>
              <p:nvPr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7" name="Rectangle 63"/>
              <p:cNvSpPr>
                <a:spLocks noChangeArrowheads="1"/>
              </p:cNvSpPr>
              <p:nvPr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8" name="Rectangle 64"/>
              <p:cNvSpPr>
                <a:spLocks noChangeArrowheads="1"/>
              </p:cNvSpPr>
              <p:nvPr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79" name="Rectangle 65"/>
              <p:cNvSpPr>
                <a:spLocks noChangeArrowheads="1"/>
              </p:cNvSpPr>
              <p:nvPr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0" name="Rectangle 66"/>
              <p:cNvSpPr>
                <a:spLocks noChangeArrowheads="1"/>
              </p:cNvSpPr>
              <p:nvPr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1" name="Rectangle 67"/>
              <p:cNvSpPr>
                <a:spLocks noChangeArrowheads="1"/>
              </p:cNvSpPr>
              <p:nvPr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2" name="Rectangle 68"/>
              <p:cNvSpPr>
                <a:spLocks noChangeArrowheads="1"/>
              </p:cNvSpPr>
              <p:nvPr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3" name="Rectangle 69"/>
              <p:cNvSpPr>
                <a:spLocks noChangeArrowheads="1"/>
              </p:cNvSpPr>
              <p:nvPr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4" name="Rectangle 70"/>
              <p:cNvSpPr>
                <a:spLocks noChangeArrowheads="1"/>
              </p:cNvSpPr>
              <p:nvPr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5" name="Rectangle 71"/>
              <p:cNvSpPr>
                <a:spLocks noChangeArrowheads="1"/>
              </p:cNvSpPr>
              <p:nvPr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6" name="Rectangle 72"/>
              <p:cNvSpPr>
                <a:spLocks noChangeArrowheads="1"/>
              </p:cNvSpPr>
              <p:nvPr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7" name="Rectangle 73"/>
              <p:cNvSpPr>
                <a:spLocks noChangeArrowheads="1"/>
              </p:cNvSpPr>
              <p:nvPr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8" name="Rectangle 74"/>
              <p:cNvSpPr>
                <a:spLocks noChangeArrowheads="1"/>
              </p:cNvSpPr>
              <p:nvPr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89" name="Rectangle 75"/>
              <p:cNvSpPr>
                <a:spLocks noChangeArrowheads="1"/>
              </p:cNvSpPr>
              <p:nvPr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0" name="Rectangle 76"/>
              <p:cNvSpPr>
                <a:spLocks noChangeArrowheads="1"/>
              </p:cNvSpPr>
              <p:nvPr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1" name="Rectangle 77"/>
              <p:cNvSpPr>
                <a:spLocks noChangeArrowheads="1"/>
              </p:cNvSpPr>
              <p:nvPr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2" name="Rectangle 78"/>
              <p:cNvSpPr>
                <a:spLocks noChangeArrowheads="1"/>
              </p:cNvSpPr>
              <p:nvPr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3" name="Rectangle 79"/>
              <p:cNvSpPr>
                <a:spLocks noChangeArrowheads="1"/>
              </p:cNvSpPr>
              <p:nvPr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4" name="Rectangle 80"/>
              <p:cNvSpPr>
                <a:spLocks noChangeArrowheads="1"/>
              </p:cNvSpPr>
              <p:nvPr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5" name="Freeform 81"/>
              <p:cNvSpPr>
                <a:spLocks/>
              </p:cNvSpPr>
              <p:nvPr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096" name="Rectangle 82"/>
              <p:cNvSpPr>
                <a:spLocks noChangeArrowheads="1"/>
              </p:cNvSpPr>
              <p:nvPr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7" name="Rectangle 83"/>
              <p:cNvSpPr>
                <a:spLocks noChangeArrowheads="1"/>
              </p:cNvSpPr>
              <p:nvPr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8" name="Rectangle 84"/>
              <p:cNvSpPr>
                <a:spLocks noChangeArrowheads="1"/>
              </p:cNvSpPr>
              <p:nvPr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099" name="Rectangle 85"/>
              <p:cNvSpPr>
                <a:spLocks noChangeArrowheads="1"/>
              </p:cNvSpPr>
              <p:nvPr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0" name="Rectangle 86"/>
              <p:cNvSpPr>
                <a:spLocks noChangeArrowheads="1"/>
              </p:cNvSpPr>
              <p:nvPr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1" name="Rectangle 87"/>
              <p:cNvSpPr>
                <a:spLocks noChangeArrowheads="1"/>
              </p:cNvSpPr>
              <p:nvPr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2" name="Rectangle 88"/>
              <p:cNvSpPr>
                <a:spLocks noChangeArrowheads="1"/>
              </p:cNvSpPr>
              <p:nvPr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3" name="Rectangle 89"/>
              <p:cNvSpPr>
                <a:spLocks noChangeArrowheads="1"/>
              </p:cNvSpPr>
              <p:nvPr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4" name="Rectangle 90"/>
              <p:cNvSpPr>
                <a:spLocks noChangeArrowheads="1"/>
              </p:cNvSpPr>
              <p:nvPr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5" name="Rectangle 91"/>
              <p:cNvSpPr>
                <a:spLocks noChangeArrowheads="1"/>
              </p:cNvSpPr>
              <p:nvPr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6" name="Rectangle 92"/>
              <p:cNvSpPr>
                <a:spLocks noChangeArrowheads="1"/>
              </p:cNvSpPr>
              <p:nvPr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7" name="Rectangle 93"/>
              <p:cNvSpPr>
                <a:spLocks noChangeArrowheads="1"/>
              </p:cNvSpPr>
              <p:nvPr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8" name="Rectangle 94"/>
              <p:cNvSpPr>
                <a:spLocks noChangeArrowheads="1"/>
              </p:cNvSpPr>
              <p:nvPr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09" name="Rectangle 95"/>
              <p:cNvSpPr>
                <a:spLocks noChangeArrowheads="1"/>
              </p:cNvSpPr>
              <p:nvPr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0" name="Rectangle 96"/>
              <p:cNvSpPr>
                <a:spLocks noChangeArrowheads="1"/>
              </p:cNvSpPr>
              <p:nvPr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1" name="Rectangle 97"/>
              <p:cNvSpPr>
                <a:spLocks noChangeArrowheads="1"/>
              </p:cNvSpPr>
              <p:nvPr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2" name="Rectangle 98"/>
              <p:cNvSpPr>
                <a:spLocks noChangeArrowheads="1"/>
              </p:cNvSpPr>
              <p:nvPr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3" name="Rectangle 99"/>
              <p:cNvSpPr>
                <a:spLocks noChangeArrowheads="1"/>
              </p:cNvSpPr>
              <p:nvPr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4" name="Rectangle 100"/>
              <p:cNvSpPr>
                <a:spLocks noChangeArrowheads="1"/>
              </p:cNvSpPr>
              <p:nvPr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5" name="Rectangle 101"/>
              <p:cNvSpPr>
                <a:spLocks noChangeArrowheads="1"/>
              </p:cNvSpPr>
              <p:nvPr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6" name="Rectangle 102"/>
              <p:cNvSpPr>
                <a:spLocks noChangeArrowheads="1"/>
              </p:cNvSpPr>
              <p:nvPr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7" name="Rectangle 103"/>
              <p:cNvSpPr>
                <a:spLocks noChangeArrowheads="1"/>
              </p:cNvSpPr>
              <p:nvPr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8" name="Rectangle 104"/>
              <p:cNvSpPr>
                <a:spLocks noChangeArrowheads="1"/>
              </p:cNvSpPr>
              <p:nvPr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19" name="Rectangle 105"/>
              <p:cNvSpPr>
                <a:spLocks noChangeArrowheads="1"/>
              </p:cNvSpPr>
              <p:nvPr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0" name="Rectangle 106"/>
              <p:cNvSpPr>
                <a:spLocks noChangeArrowheads="1"/>
              </p:cNvSpPr>
              <p:nvPr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1" name="Rectangle 107"/>
              <p:cNvSpPr>
                <a:spLocks noChangeArrowheads="1"/>
              </p:cNvSpPr>
              <p:nvPr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2" name="Rectangle 108"/>
              <p:cNvSpPr>
                <a:spLocks noChangeArrowheads="1"/>
              </p:cNvSpPr>
              <p:nvPr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3" name="Rectangle 109"/>
              <p:cNvSpPr>
                <a:spLocks noChangeArrowheads="1"/>
              </p:cNvSpPr>
              <p:nvPr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4" name="Rectangle 110"/>
              <p:cNvSpPr>
                <a:spLocks noChangeArrowheads="1"/>
              </p:cNvSpPr>
              <p:nvPr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5" name="Rectangle 111"/>
              <p:cNvSpPr>
                <a:spLocks noChangeArrowheads="1"/>
              </p:cNvSpPr>
              <p:nvPr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6" name="Rectangle 112"/>
              <p:cNvSpPr>
                <a:spLocks noChangeArrowheads="1"/>
              </p:cNvSpPr>
              <p:nvPr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7" name="Rectangle 113"/>
              <p:cNvSpPr>
                <a:spLocks noChangeArrowheads="1"/>
              </p:cNvSpPr>
              <p:nvPr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8" name="Rectangle 114"/>
              <p:cNvSpPr>
                <a:spLocks noChangeArrowheads="1"/>
              </p:cNvSpPr>
              <p:nvPr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29" name="Rectangle 115"/>
              <p:cNvSpPr>
                <a:spLocks noChangeArrowheads="1"/>
              </p:cNvSpPr>
              <p:nvPr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0" name="Rectangle 116"/>
              <p:cNvSpPr>
                <a:spLocks noChangeArrowheads="1"/>
              </p:cNvSpPr>
              <p:nvPr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1" name="Rectangle 117"/>
              <p:cNvSpPr>
                <a:spLocks noChangeArrowheads="1"/>
              </p:cNvSpPr>
              <p:nvPr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2" name="Rectangle 118"/>
              <p:cNvSpPr>
                <a:spLocks noChangeArrowheads="1"/>
              </p:cNvSpPr>
              <p:nvPr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3" name="Rectangle 119"/>
              <p:cNvSpPr>
                <a:spLocks noChangeArrowheads="1"/>
              </p:cNvSpPr>
              <p:nvPr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4" name="Rectangle 120"/>
              <p:cNvSpPr>
                <a:spLocks noChangeArrowheads="1"/>
              </p:cNvSpPr>
              <p:nvPr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5" name="Rectangle 121"/>
              <p:cNvSpPr>
                <a:spLocks noChangeArrowheads="1"/>
              </p:cNvSpPr>
              <p:nvPr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6" name="Rectangle 122"/>
              <p:cNvSpPr>
                <a:spLocks noChangeArrowheads="1"/>
              </p:cNvSpPr>
              <p:nvPr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7" name="Rectangle 123"/>
              <p:cNvSpPr>
                <a:spLocks noChangeArrowheads="1"/>
              </p:cNvSpPr>
              <p:nvPr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8" name="Rectangle 124"/>
              <p:cNvSpPr>
                <a:spLocks noChangeArrowheads="1"/>
              </p:cNvSpPr>
              <p:nvPr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39" name="Rectangle 125"/>
              <p:cNvSpPr>
                <a:spLocks noChangeArrowheads="1"/>
              </p:cNvSpPr>
              <p:nvPr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0" name="Rectangle 126"/>
              <p:cNvSpPr>
                <a:spLocks noChangeArrowheads="1"/>
              </p:cNvSpPr>
              <p:nvPr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1" name="Rectangle 127"/>
              <p:cNvSpPr>
                <a:spLocks noChangeArrowheads="1"/>
              </p:cNvSpPr>
              <p:nvPr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2" name="Rectangle 128"/>
              <p:cNvSpPr>
                <a:spLocks noChangeArrowheads="1"/>
              </p:cNvSpPr>
              <p:nvPr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3" name="Rectangle 129"/>
              <p:cNvSpPr>
                <a:spLocks noChangeArrowheads="1"/>
              </p:cNvSpPr>
              <p:nvPr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4" name="Rectangle 130"/>
              <p:cNvSpPr>
                <a:spLocks noChangeArrowheads="1"/>
              </p:cNvSpPr>
              <p:nvPr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5" name="Rectangle 131"/>
              <p:cNvSpPr>
                <a:spLocks noChangeArrowheads="1"/>
              </p:cNvSpPr>
              <p:nvPr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6" name="Rectangle 132"/>
              <p:cNvSpPr>
                <a:spLocks noChangeArrowheads="1"/>
              </p:cNvSpPr>
              <p:nvPr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7" name="Rectangle 133"/>
              <p:cNvSpPr>
                <a:spLocks noChangeArrowheads="1"/>
              </p:cNvSpPr>
              <p:nvPr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8" name="Rectangle 134"/>
              <p:cNvSpPr>
                <a:spLocks noChangeArrowheads="1"/>
              </p:cNvSpPr>
              <p:nvPr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49" name="Rectangle 135"/>
              <p:cNvSpPr>
                <a:spLocks noChangeArrowheads="1"/>
              </p:cNvSpPr>
              <p:nvPr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50" name="Rectangle 136"/>
              <p:cNvSpPr>
                <a:spLocks noChangeArrowheads="1"/>
              </p:cNvSpPr>
              <p:nvPr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51" name="Rectangle 137"/>
              <p:cNvSpPr>
                <a:spLocks noChangeArrowheads="1"/>
              </p:cNvSpPr>
              <p:nvPr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52" name="Freeform 138"/>
              <p:cNvSpPr>
                <a:spLocks/>
              </p:cNvSpPr>
              <p:nvPr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53" name="Freeform 139"/>
              <p:cNvSpPr>
                <a:spLocks/>
              </p:cNvSpPr>
              <p:nvPr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54" name="Freeform 140"/>
              <p:cNvSpPr>
                <a:spLocks/>
              </p:cNvSpPr>
              <p:nvPr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55" name="Freeform 141"/>
              <p:cNvSpPr>
                <a:spLocks/>
              </p:cNvSpPr>
              <p:nvPr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56" name="Freeform 142"/>
              <p:cNvSpPr>
                <a:spLocks/>
              </p:cNvSpPr>
              <p:nvPr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57" name="Freeform 143"/>
              <p:cNvSpPr>
                <a:spLocks/>
              </p:cNvSpPr>
              <p:nvPr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58" name="Freeform 144"/>
              <p:cNvSpPr>
                <a:spLocks/>
              </p:cNvSpPr>
              <p:nvPr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59" name="Freeform 145"/>
              <p:cNvSpPr>
                <a:spLocks/>
              </p:cNvSpPr>
              <p:nvPr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60" name="Freeform 146"/>
              <p:cNvSpPr>
                <a:spLocks/>
              </p:cNvSpPr>
              <p:nvPr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61" name="Rectangle 147"/>
              <p:cNvSpPr>
                <a:spLocks noChangeArrowheads="1"/>
              </p:cNvSpPr>
              <p:nvPr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62" name="Rectangle 148"/>
              <p:cNvSpPr>
                <a:spLocks noChangeArrowheads="1"/>
              </p:cNvSpPr>
              <p:nvPr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z="1800" smtClean="0"/>
              </a:p>
            </p:txBody>
          </p:sp>
          <p:sp>
            <p:nvSpPr>
              <p:cNvPr id="1163" name="Freeform 149"/>
              <p:cNvSpPr>
                <a:spLocks/>
              </p:cNvSpPr>
              <p:nvPr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1164" name="Freeform 150"/>
              <p:cNvSpPr>
                <a:spLocks/>
              </p:cNvSpPr>
              <p:nvPr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 sz="1800"/>
              </a:p>
            </p:txBody>
          </p:sp>
          <p:sp>
            <p:nvSpPr>
              <p:cNvPr id="203927" name="Freeform 151"/>
              <p:cNvSpPr>
                <a:spLocks/>
              </p:cNvSpPr>
              <p:nvPr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TW" altLang="en-US" sz="1800"/>
              </a:p>
            </p:txBody>
          </p:sp>
          <p:sp>
            <p:nvSpPr>
              <p:cNvPr id="203928" name="Oval 152"/>
              <p:cNvSpPr>
                <a:spLocks noChangeArrowheads="1"/>
              </p:cNvSpPr>
              <p:nvPr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TW" altLang="en-US" sz="1800"/>
              </a:p>
            </p:txBody>
          </p:sp>
        </p:grpSp>
      </p:grpSp>
      <p:sp>
        <p:nvSpPr>
          <p:cNvPr id="2039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31800" y="0"/>
            <a:ext cx="1138766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39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647767" y="6669088"/>
            <a:ext cx="249766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endParaRPr lang="zh-TW" altLang="en-US"/>
          </a:p>
        </p:txBody>
      </p:sp>
      <p:sp>
        <p:nvSpPr>
          <p:cNvPr id="1029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0" y="1052514"/>
            <a:ext cx="12192000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3836410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kumimoji="1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kumimoji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 smtClean="0"/>
              <a:t>自然語言處</a:t>
            </a:r>
            <a:r>
              <a:rPr lang="zh-TW" altLang="en-US" dirty="0"/>
              <a:t>理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TW" altLang="en-US" dirty="0" smtClean="0"/>
              <a:t>楊新章</a:t>
            </a:r>
            <a:endParaRPr lang="en-US" altLang="zh-TW" dirty="0" smtClean="0"/>
          </a:p>
          <a:p>
            <a:r>
              <a:rPr lang="zh-TW" altLang="en-US" dirty="0" smtClean="0"/>
              <a:t>國立高雄大學資訊管理學</a:t>
            </a:r>
            <a:r>
              <a:rPr lang="zh-TW" altLang="en-US" dirty="0"/>
              <a:t>系</a:t>
            </a:r>
          </a:p>
        </p:txBody>
      </p:sp>
    </p:spTree>
    <p:extLst>
      <p:ext uri="{BB962C8B-B14F-4D97-AF65-F5344CB8AC3E}">
        <p14:creationId xmlns:p14="http://schemas.microsoft.com/office/powerpoint/2010/main" val="93325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</a:t>
            </a:r>
            <a:r>
              <a:rPr lang="zh-TW" altLang="en-US" dirty="0"/>
              <a:t>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NLTK</a:t>
            </a:r>
            <a:r>
              <a:rPr lang="zh-TW" altLang="en-US" dirty="0" smtClean="0"/>
              <a:t>進行英文斷詞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nltk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seg_text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nltk.word_tokenize</a:t>
            </a:r>
            <a:r>
              <a:rPr lang="en-US" altLang="zh-TW" dirty="0" smtClean="0"/>
              <a:t>(text)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print(</a:t>
            </a:r>
            <a:r>
              <a:rPr lang="en-US" altLang="zh-TW" dirty="0" err="1"/>
              <a:t>seg_text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164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</a:t>
            </a:r>
            <a:r>
              <a:rPr lang="zh-TW" altLang="en-US" dirty="0"/>
              <a:t>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Jieba</a:t>
            </a:r>
            <a:r>
              <a:rPr lang="zh-TW" altLang="en-US" dirty="0" smtClean="0"/>
              <a:t>進行中文斷詞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import </a:t>
            </a:r>
            <a:r>
              <a:rPr lang="en-US" altLang="zh-TW" dirty="0" err="1" smtClean="0"/>
              <a:t>jieba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jieba.set_dictionary</a:t>
            </a:r>
            <a:r>
              <a:rPr lang="en-US" altLang="zh-TW" dirty="0" smtClean="0"/>
              <a:t>('./dict.txt.big.txt')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seg_text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jieba.cut</a:t>
            </a:r>
            <a:r>
              <a:rPr lang="en-US" altLang="zh-TW" dirty="0" smtClean="0"/>
              <a:t>(text)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print(</a:t>
            </a:r>
            <a:r>
              <a:rPr lang="en-US" altLang="zh-TW" dirty="0" err="1"/>
              <a:t>seg_text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549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</a:t>
            </a:r>
            <a:r>
              <a:rPr lang="zh-TW" altLang="en-US" dirty="0"/>
              <a:t>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NLTK</a:t>
            </a:r>
            <a:r>
              <a:rPr lang="zh-TW" altLang="en-US" dirty="0" smtClean="0"/>
              <a:t>進行英文斷句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from </a:t>
            </a:r>
            <a:r>
              <a:rPr lang="en-US" altLang="zh-TW" dirty="0" err="1"/>
              <a:t>nltk.tokenize</a:t>
            </a:r>
            <a:r>
              <a:rPr lang="en-US" altLang="zh-TW" dirty="0"/>
              <a:t> import </a:t>
            </a:r>
            <a:r>
              <a:rPr lang="en-US" altLang="zh-TW" dirty="0" err="1" smtClean="0"/>
              <a:t>sent_tokenize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sentences = </a:t>
            </a:r>
            <a:r>
              <a:rPr lang="en-US" altLang="zh-TW" dirty="0" err="1" smtClean="0"/>
              <a:t>sent_tokenize</a:t>
            </a:r>
            <a:r>
              <a:rPr lang="en-US" altLang="zh-TW" dirty="0" smtClean="0"/>
              <a:t>(text)</a:t>
            </a:r>
          </a:p>
          <a:p>
            <a:r>
              <a:rPr lang="zh-TW" altLang="en-US" dirty="0" smtClean="0"/>
              <a:t>中</a:t>
            </a:r>
            <a:r>
              <a:rPr lang="zh-TW" altLang="en-US" dirty="0"/>
              <a:t>文</a:t>
            </a:r>
            <a:r>
              <a:rPr lang="zh-TW" altLang="en-US" dirty="0" smtClean="0"/>
              <a:t>斷句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import </a:t>
            </a:r>
            <a:r>
              <a:rPr lang="en-US" altLang="zh-TW" dirty="0" smtClean="0"/>
              <a:t>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sentences = </a:t>
            </a:r>
            <a:r>
              <a:rPr lang="en-US" altLang="zh-TW" dirty="0" err="1"/>
              <a:t>re.split</a:t>
            </a:r>
            <a:r>
              <a:rPr lang="en-US" altLang="zh-TW" dirty="0"/>
              <a:t>('(</a:t>
            </a:r>
            <a:r>
              <a:rPr lang="zh-TW" altLang="en-US" dirty="0"/>
              <a:t>。</a:t>
            </a:r>
            <a:r>
              <a:rPr lang="en-US" altLang="zh-TW" dirty="0"/>
              <a:t>|</a:t>
            </a:r>
            <a:r>
              <a:rPr lang="zh-TW" altLang="en-US" dirty="0"/>
              <a:t>！</a:t>
            </a:r>
            <a:r>
              <a:rPr lang="en-US" altLang="zh-TW" dirty="0"/>
              <a:t>|\!|\.|</a:t>
            </a:r>
            <a:r>
              <a:rPr lang="zh-TW" altLang="en-US" dirty="0"/>
              <a:t>？</a:t>
            </a:r>
            <a:r>
              <a:rPr lang="en-US" altLang="zh-TW" dirty="0" smtClean="0"/>
              <a:t>|\?)',</a:t>
            </a:r>
            <a:r>
              <a:rPr lang="zh-TW" altLang="en-US" dirty="0" smtClean="0"/>
              <a:t> </a:t>
            </a:r>
            <a:r>
              <a:rPr lang="en-US" altLang="zh-TW" dirty="0" smtClean="0"/>
              <a:t>text)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882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常用詞去</a:t>
            </a:r>
            <a:r>
              <a:rPr lang="zh-TW" altLang="en-US" dirty="0"/>
              <a:t>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NLTK</a:t>
            </a:r>
            <a:r>
              <a:rPr lang="zh-TW" altLang="en-US" dirty="0" smtClean="0"/>
              <a:t>去除英文常用詞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nltk.corpus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stopwords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filters = </a:t>
            </a:r>
            <a:r>
              <a:rPr lang="en-US" altLang="zh-TW" dirty="0" err="1" smtClean="0"/>
              <a:t>stopwords.words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english</a:t>
            </a:r>
            <a:r>
              <a:rPr lang="en-US" altLang="zh-TW" dirty="0" smtClean="0"/>
              <a:t>')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nostop_text</a:t>
            </a:r>
            <a:r>
              <a:rPr lang="en-US" altLang="zh-TW" dirty="0" smtClean="0"/>
              <a:t> = [word for word in </a:t>
            </a:r>
            <a:r>
              <a:rPr lang="en-US" altLang="zh-TW" dirty="0" err="1"/>
              <a:t>seg_text</a:t>
            </a:r>
            <a:r>
              <a:rPr lang="en-US" altLang="zh-TW" dirty="0" smtClean="0"/>
              <a:t> if </a:t>
            </a:r>
            <a:r>
              <a:rPr lang="en-US" altLang="zh-TW" dirty="0" err="1" smtClean="0"/>
              <a:t>word.lower</a:t>
            </a:r>
            <a:r>
              <a:rPr lang="en-US" altLang="zh-TW" dirty="0" smtClean="0"/>
              <a:t>() not in filters]</a:t>
            </a:r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1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常用詞去除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使用任何常用詞典去除常用詞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remove_stop_words</a:t>
            </a:r>
            <a:r>
              <a:rPr lang="en-US" altLang="zh-TW" dirty="0"/>
              <a:t>(</a:t>
            </a:r>
            <a:r>
              <a:rPr lang="en-US" altLang="zh-TW" dirty="0" err="1"/>
              <a:t>file_name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seg_text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with </a:t>
            </a:r>
            <a:r>
              <a:rPr lang="en-US" altLang="zh-TW" dirty="0"/>
              <a:t>open(</a:t>
            </a:r>
            <a:r>
              <a:rPr lang="en-US" altLang="zh-TW" dirty="0" err="1"/>
              <a:t>file_name</a:t>
            </a:r>
            <a:r>
              <a:rPr lang="en-US" altLang="zh-TW" dirty="0" smtClean="0"/>
              <a:t>, 'r</a:t>
            </a:r>
            <a:r>
              <a:rPr lang="en-US" altLang="zh-TW" dirty="0"/>
              <a:t>') as f: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    </a:t>
            </a:r>
            <a:r>
              <a:rPr lang="en-US" altLang="zh-TW" dirty="0" err="1" smtClean="0"/>
              <a:t>stop_words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f.readlines</a:t>
            </a:r>
            <a:r>
              <a:rPr lang="en-US" altLang="zh-TW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stop_words</a:t>
            </a:r>
            <a:r>
              <a:rPr lang="en-US" altLang="zh-TW" dirty="0" smtClean="0"/>
              <a:t> </a:t>
            </a:r>
            <a:r>
              <a:rPr lang="en-US" altLang="zh-TW" dirty="0"/>
              <a:t>= [</a:t>
            </a:r>
            <a:r>
              <a:rPr lang="en-US" altLang="zh-TW" dirty="0" err="1"/>
              <a:t>stop_word.rstrip</a:t>
            </a:r>
            <a:r>
              <a:rPr lang="en-US" altLang="zh-TW" dirty="0"/>
              <a:t>() for </a:t>
            </a:r>
            <a:r>
              <a:rPr lang="en-US" altLang="zh-TW" dirty="0" err="1"/>
              <a:t>stop_word</a:t>
            </a:r>
            <a:r>
              <a:rPr lang="en-US" altLang="zh-TW" dirty="0"/>
              <a:t> in </a:t>
            </a:r>
            <a:r>
              <a:rPr lang="en-US" altLang="zh-TW" dirty="0" err="1"/>
              <a:t>stop_words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for </a:t>
            </a:r>
            <a:r>
              <a:rPr lang="en-US" altLang="zh-TW" dirty="0" err="1"/>
              <a:t>seg</a:t>
            </a:r>
            <a:r>
              <a:rPr lang="en-US" altLang="zh-TW" dirty="0"/>
              <a:t> in </a:t>
            </a:r>
            <a:r>
              <a:rPr lang="en-US" altLang="zh-TW" dirty="0" err="1" smtClean="0"/>
              <a:t>seg_text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    </a:t>
            </a:r>
            <a:r>
              <a:rPr lang="en-US" altLang="zh-TW" dirty="0" smtClean="0"/>
              <a:t>if </a:t>
            </a:r>
            <a:r>
              <a:rPr lang="en-US" altLang="zh-TW" dirty="0" err="1"/>
              <a:t>seg</a:t>
            </a:r>
            <a:r>
              <a:rPr lang="en-US" altLang="zh-TW" dirty="0"/>
              <a:t> not in </a:t>
            </a:r>
            <a:r>
              <a:rPr lang="en-US" altLang="zh-TW" dirty="0" err="1"/>
              <a:t>stop_words</a:t>
            </a:r>
            <a:r>
              <a:rPr lang="en-US" altLang="zh-TW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        </a:t>
            </a:r>
            <a:r>
              <a:rPr lang="en-US" altLang="zh-TW" dirty="0" err="1" smtClean="0"/>
              <a:t>new_list.append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seg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return </a:t>
            </a:r>
            <a:r>
              <a:rPr lang="en-US" altLang="zh-TW" dirty="0" err="1"/>
              <a:t>new_list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file_name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'./stopwords.txt</a:t>
            </a:r>
            <a:r>
              <a:rPr lang="en-US" altLang="zh-TW" dirty="0"/>
              <a:t>'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seg_text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remove_stop_words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file_name</a:t>
            </a:r>
            <a:r>
              <a:rPr lang="en-US" altLang="zh-TW" dirty="0" smtClean="0"/>
              <a:t>, </a:t>
            </a:r>
            <a:r>
              <a:rPr lang="en-US" altLang="zh-TW" dirty="0" err="1"/>
              <a:t>seg_text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print('</a:t>
            </a:r>
            <a:r>
              <a:rPr lang="en-US" altLang="zh-TW" dirty="0" err="1"/>
              <a:t>remove_stop_words</a:t>
            </a:r>
            <a:r>
              <a:rPr lang="en-US" altLang="zh-TW" dirty="0"/>
              <a:t>: </a:t>
            </a:r>
            <a:r>
              <a:rPr lang="en-US" altLang="zh-TW" dirty="0" smtClean="0"/>
              <a:t>', </a:t>
            </a:r>
            <a:r>
              <a:rPr lang="en-US" altLang="zh-TW" dirty="0" err="1" smtClean="0"/>
              <a:t>seg_text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71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字根還</a:t>
            </a:r>
            <a:r>
              <a:rPr lang="zh-TW" altLang="en-US" dirty="0"/>
              <a:t>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NLTK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from </a:t>
            </a:r>
            <a:r>
              <a:rPr lang="en-US" altLang="zh-TW" dirty="0" err="1" smtClean="0"/>
              <a:t>nltk.stem.porter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PorterStemmer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porter_stemmer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PorterStemmer</a:t>
            </a:r>
            <a:r>
              <a:rPr lang="en-US" altLang="zh-TW" dirty="0" smtClean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stemmed_words</a:t>
            </a:r>
            <a:r>
              <a:rPr lang="en-US" altLang="zh-TW" dirty="0" smtClean="0"/>
              <a:t> = []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for word in </a:t>
            </a:r>
            <a:r>
              <a:rPr lang="en-US" altLang="zh-TW" dirty="0" err="1" smtClean="0"/>
              <a:t>seg_text</a:t>
            </a:r>
            <a:r>
              <a:rPr lang="en-US" altLang="zh-TW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</a:t>
            </a:r>
            <a:r>
              <a:rPr lang="en-US" altLang="zh-TW" dirty="0" err="1" smtClean="0"/>
              <a:t>stemmed_words.append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porter_stemmer.stem</a:t>
            </a:r>
            <a:r>
              <a:rPr lang="en-US" altLang="zh-TW" dirty="0" smtClean="0"/>
              <a:t>(word))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990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文件向量化與相似度計算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計算文件間相似度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from </a:t>
            </a:r>
            <a:r>
              <a:rPr lang="en-US" altLang="zh-TW" dirty="0" err="1"/>
              <a:t>sklearn.feature_extraction.text</a:t>
            </a:r>
            <a:r>
              <a:rPr lang="en-US" altLang="zh-TW" dirty="0"/>
              <a:t> import </a:t>
            </a:r>
            <a:r>
              <a:rPr lang="en-US" altLang="zh-TW" dirty="0" err="1"/>
              <a:t>TfidfVectorizer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text_files</a:t>
            </a:r>
            <a:r>
              <a:rPr lang="en-US" altLang="zh-TW" dirty="0" smtClean="0"/>
              <a:t> = ['doc1.txt', 'doc2.txt', 'doc3.txt']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documents = [open(f).read() for f in </a:t>
            </a:r>
            <a:r>
              <a:rPr lang="en-US" altLang="zh-TW" dirty="0" err="1"/>
              <a:t>text_files</a:t>
            </a:r>
            <a:r>
              <a:rPr lang="en-US" altLang="zh-TW" dirty="0"/>
              <a:t>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tfidf</a:t>
            </a:r>
            <a:r>
              <a:rPr lang="en-US" altLang="zh-TW" dirty="0"/>
              <a:t> = </a:t>
            </a:r>
            <a:r>
              <a:rPr lang="en-US" altLang="zh-TW" dirty="0" err="1"/>
              <a:t>TfidfVectorizer</a:t>
            </a:r>
            <a:r>
              <a:rPr lang="en-US" altLang="zh-TW" dirty="0"/>
              <a:t>().</a:t>
            </a:r>
            <a:r>
              <a:rPr lang="en-US" altLang="zh-TW" dirty="0" err="1"/>
              <a:t>fit_transform</a:t>
            </a:r>
            <a:r>
              <a:rPr lang="en-US" altLang="zh-TW" dirty="0"/>
              <a:t>(documents)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# no need to normalize, since </a:t>
            </a:r>
            <a:r>
              <a:rPr lang="en-US" altLang="zh-TW" dirty="0" err="1"/>
              <a:t>Vectorizer</a:t>
            </a:r>
            <a:r>
              <a:rPr lang="en-US" altLang="zh-TW" dirty="0"/>
              <a:t> will return normalized </a:t>
            </a:r>
            <a:r>
              <a:rPr lang="en-US" altLang="zh-TW" dirty="0" err="1"/>
              <a:t>tf-idf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pairwise_similarity</a:t>
            </a:r>
            <a:r>
              <a:rPr lang="en-US" altLang="zh-TW" dirty="0"/>
              <a:t> = </a:t>
            </a:r>
            <a:r>
              <a:rPr lang="en-US" altLang="zh-TW" dirty="0" err="1"/>
              <a:t>tfidf</a:t>
            </a:r>
            <a:r>
              <a:rPr lang="en-US" altLang="zh-TW" dirty="0"/>
              <a:t> * </a:t>
            </a:r>
            <a:r>
              <a:rPr lang="en-US" altLang="zh-TW" dirty="0" err="1" smtClean="0"/>
              <a:t>tfidf.T</a:t>
            </a:r>
            <a:endParaRPr lang="en-US" altLang="zh-TW" dirty="0" smtClean="0"/>
          </a:p>
          <a:p>
            <a:r>
              <a:rPr lang="zh-TW" altLang="en-US" dirty="0" smtClean="0"/>
              <a:t>計算二份文件間之相似度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tfidf</a:t>
            </a:r>
            <a:r>
              <a:rPr lang="en-US" altLang="zh-TW" dirty="0"/>
              <a:t> = </a:t>
            </a:r>
            <a:r>
              <a:rPr lang="en-US" altLang="zh-TW" dirty="0" err="1"/>
              <a:t>TfidfVectorizer</a:t>
            </a:r>
            <a:r>
              <a:rPr lang="en-US" altLang="zh-TW" dirty="0"/>
              <a:t>()</a:t>
            </a:r>
            <a:r>
              <a:rPr lang="en-US" altLang="zh-TW" dirty="0" smtClean="0"/>
              <a:t>.</a:t>
            </a:r>
            <a:r>
              <a:rPr lang="en-US" altLang="zh-TW" dirty="0" err="1"/>
              <a:t>fit_transform</a:t>
            </a:r>
            <a:r>
              <a:rPr lang="en-US" altLang="zh-TW" dirty="0"/>
              <a:t>([text1, text2</a:t>
            </a:r>
            <a:r>
              <a:rPr lang="en-US" altLang="zh-TW" dirty="0" smtClean="0"/>
              <a:t>])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sim = ((</a:t>
            </a:r>
            <a:r>
              <a:rPr lang="en-US" altLang="zh-TW" dirty="0" err="1"/>
              <a:t>tfidf</a:t>
            </a:r>
            <a:r>
              <a:rPr lang="en-US" altLang="zh-TW" dirty="0"/>
              <a:t> * </a:t>
            </a:r>
            <a:r>
              <a:rPr lang="en-US" altLang="zh-TW" dirty="0" err="1"/>
              <a:t>tfidf.T</a:t>
            </a:r>
            <a:r>
              <a:rPr lang="en-US" altLang="zh-TW" dirty="0"/>
              <a:t>).A)[0,1]</a:t>
            </a:r>
          </a:p>
        </p:txBody>
      </p:sp>
    </p:spTree>
    <p:extLst>
      <p:ext uri="{BB962C8B-B14F-4D97-AF65-F5344CB8AC3E}">
        <p14:creationId xmlns:p14="http://schemas.microsoft.com/office/powerpoint/2010/main" val="288212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  <a:r>
              <a:rPr lang="zh-TW" altLang="en-US" dirty="0" smtClean="0"/>
              <a:t>為例</a:t>
            </a:r>
            <a:endParaRPr lang="en-US" altLang="zh-TW" dirty="0" smtClean="0"/>
          </a:p>
          <a:p>
            <a:r>
              <a:rPr lang="zh-TW" altLang="en-US" dirty="0" smtClean="0"/>
              <a:t>讀取資料</a:t>
            </a:r>
            <a:r>
              <a:rPr lang="zh-TW" altLang="en-US" dirty="0"/>
              <a:t>檔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from </a:t>
            </a:r>
            <a:r>
              <a:rPr lang="en-US" altLang="zh-TW" dirty="0" err="1"/>
              <a:t>sklearn.datasets</a:t>
            </a:r>
            <a:r>
              <a:rPr lang="en-US" altLang="zh-TW" dirty="0"/>
              <a:t> import </a:t>
            </a:r>
            <a:r>
              <a:rPr lang="en-US" altLang="zh-TW" dirty="0" smtClean="0"/>
              <a:t>fetch_20newsgroups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twenty_train</a:t>
            </a:r>
            <a:r>
              <a:rPr lang="en-US" altLang="zh-TW" dirty="0" smtClean="0"/>
              <a:t> </a:t>
            </a:r>
            <a:r>
              <a:rPr lang="en-US" altLang="zh-TW" dirty="0"/>
              <a:t>= fetch_20newsgroups(subset='train', shuffle=True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twenty_train.target_names</a:t>
            </a:r>
            <a:r>
              <a:rPr lang="en-US" altLang="zh-TW" dirty="0"/>
              <a:t> #prints all the </a:t>
            </a:r>
            <a:r>
              <a:rPr lang="en-US" altLang="zh-TW" dirty="0" smtClean="0"/>
              <a:t>categories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print("\</a:t>
            </a:r>
            <a:r>
              <a:rPr lang="en-US" altLang="zh-TW" dirty="0" err="1"/>
              <a:t>n".join</a:t>
            </a:r>
            <a:r>
              <a:rPr lang="en-US" altLang="zh-TW" dirty="0"/>
              <a:t>(</a:t>
            </a:r>
            <a:r>
              <a:rPr lang="en-US" altLang="zh-TW" dirty="0" err="1"/>
              <a:t>twenty_train.data</a:t>
            </a:r>
            <a:r>
              <a:rPr lang="en-US" altLang="zh-TW" dirty="0"/>
              <a:t>[0].split("\n")[:3])) #prints first line of the first data </a:t>
            </a:r>
            <a:r>
              <a:rPr lang="en-US" altLang="zh-TW" dirty="0" smtClean="0"/>
              <a:t>file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56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建立特徵向</a:t>
            </a:r>
            <a:r>
              <a:rPr lang="zh-TW" altLang="en-US" dirty="0"/>
              <a:t>量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from </a:t>
            </a:r>
            <a:r>
              <a:rPr lang="en-US" altLang="zh-TW" dirty="0" err="1"/>
              <a:t>sklearn.feature_extraction.text</a:t>
            </a:r>
            <a:r>
              <a:rPr lang="en-US" altLang="zh-TW" dirty="0"/>
              <a:t> import </a:t>
            </a:r>
            <a:r>
              <a:rPr lang="en-US" altLang="zh-TW" dirty="0" err="1" smtClean="0"/>
              <a:t>CountVectorizer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count_vect</a:t>
            </a:r>
            <a:r>
              <a:rPr lang="en-US" altLang="zh-TW" dirty="0"/>
              <a:t> = </a:t>
            </a:r>
            <a:r>
              <a:rPr lang="en-US" altLang="zh-TW" dirty="0" err="1"/>
              <a:t>CountVectorizer</a:t>
            </a:r>
            <a:r>
              <a:rPr lang="en-US" altLang="zh-TW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X_train_counts</a:t>
            </a:r>
            <a:r>
              <a:rPr lang="en-US" altLang="zh-TW" dirty="0"/>
              <a:t> = </a:t>
            </a:r>
            <a:r>
              <a:rPr lang="en-US" altLang="zh-TW" dirty="0" err="1"/>
              <a:t>count_vect.fit_transform</a:t>
            </a:r>
            <a:r>
              <a:rPr lang="en-US" altLang="zh-TW" dirty="0"/>
              <a:t>(</a:t>
            </a:r>
            <a:r>
              <a:rPr lang="en-US" altLang="zh-TW" dirty="0" err="1"/>
              <a:t>twenty_train.data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X_train_counts.shape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from </a:t>
            </a:r>
            <a:r>
              <a:rPr lang="en-US" altLang="zh-TW" dirty="0" err="1"/>
              <a:t>sklearn.feature_extraction.text</a:t>
            </a:r>
            <a:r>
              <a:rPr lang="en-US" altLang="zh-TW" dirty="0"/>
              <a:t> import </a:t>
            </a:r>
            <a:r>
              <a:rPr lang="en-US" altLang="zh-TW" dirty="0" err="1" smtClean="0"/>
              <a:t>TfidfTransformer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tfidf_transformer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TfidfTransformer</a:t>
            </a:r>
            <a:r>
              <a:rPr lang="en-US" altLang="zh-TW" dirty="0" smtClean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X_train_tfidf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tfidf_transformer.fit_transform</a:t>
            </a:r>
            <a:r>
              <a:rPr lang="en-US" altLang="zh-TW" dirty="0"/>
              <a:t>(</a:t>
            </a:r>
            <a:r>
              <a:rPr lang="en-US" altLang="zh-TW" dirty="0" err="1"/>
              <a:t>X_train_counts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X_train_tfidf.shape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304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使用分類器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Naïve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Bayes</a:t>
            </a:r>
            <a:r>
              <a:rPr lang="zh-TW" altLang="en-US" dirty="0" smtClean="0"/>
              <a:t>為例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from </a:t>
            </a:r>
            <a:r>
              <a:rPr lang="en-US" altLang="zh-TW" dirty="0" err="1"/>
              <a:t>sklearn.naive_bayes</a:t>
            </a:r>
            <a:r>
              <a:rPr lang="en-US" altLang="zh-TW" dirty="0"/>
              <a:t> import </a:t>
            </a:r>
            <a:r>
              <a:rPr lang="en-US" altLang="zh-TW" dirty="0" err="1" smtClean="0"/>
              <a:t>MultinomialNB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text_clf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MultinomialNB</a:t>
            </a:r>
            <a:r>
              <a:rPr lang="en-US" altLang="zh-TW" dirty="0"/>
              <a:t>().fit(</a:t>
            </a:r>
            <a:r>
              <a:rPr lang="en-US" altLang="zh-TW" dirty="0" err="1"/>
              <a:t>X_train_tfidf</a:t>
            </a:r>
            <a:r>
              <a:rPr lang="en-US" altLang="zh-TW" dirty="0"/>
              <a:t>, </a:t>
            </a:r>
            <a:r>
              <a:rPr lang="en-US" altLang="zh-TW" dirty="0" err="1" smtClean="0"/>
              <a:t>twenty_train.target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</a:t>
            </a:r>
            <a:r>
              <a:rPr lang="en-US" altLang="zh-TW" dirty="0" smtClean="0"/>
              <a:t>np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twenty_test</a:t>
            </a:r>
            <a:r>
              <a:rPr lang="en-US" altLang="zh-TW" dirty="0"/>
              <a:t> = fetch_20newsgroups(subset='test', shuffle=True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X_test_counts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count_vect.fit_transform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twenty_test.data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X_test_tfidf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tfidf_transformer.fit_transform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X_test_counts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predicted = </a:t>
            </a:r>
            <a:r>
              <a:rPr lang="en-US" altLang="zh-TW" dirty="0" err="1" smtClean="0"/>
              <a:t>text_clf.predict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X_test_tfidf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np.mean</a:t>
            </a:r>
            <a:r>
              <a:rPr lang="en-US" altLang="zh-TW" dirty="0"/>
              <a:t>(predicted == </a:t>
            </a:r>
            <a:r>
              <a:rPr lang="en-US" altLang="zh-TW" dirty="0" err="1"/>
              <a:t>twenty_test.target</a:t>
            </a:r>
            <a:r>
              <a:rPr lang="en-US" altLang="zh-TW" dirty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78489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自然語言處理套件安裝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nltk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nltk.download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jieba</a:t>
            </a:r>
            <a:endParaRPr lang="en-US" altLang="zh-TW" dirty="0" smtClean="0"/>
          </a:p>
          <a:p>
            <a:pPr lvl="1"/>
            <a:r>
              <a:rPr lang="en-US" altLang="zh-TW" dirty="0"/>
              <a:t>https://raw.githubusercontent.com/fxsjy/jieba/master/extra_dict/dict.txt.big</a:t>
            </a:r>
          </a:p>
          <a:p>
            <a:r>
              <a:rPr lang="en-US" altLang="zh-TW" dirty="0" smtClean="0"/>
              <a:t>pip install </a:t>
            </a:r>
            <a:r>
              <a:rPr lang="en-US" altLang="zh-TW" dirty="0" err="1" smtClean="0"/>
              <a:t>scikit</a:t>
            </a:r>
            <a:r>
              <a:rPr lang="en-US" altLang="zh-TW" dirty="0" smtClean="0"/>
              <a:t>-learn</a:t>
            </a:r>
          </a:p>
          <a:p>
            <a:r>
              <a:rPr lang="en-US" altLang="zh-TW" dirty="0"/>
              <a:t>pip install </a:t>
            </a:r>
            <a:r>
              <a:rPr lang="en-US" altLang="zh-TW" dirty="0" smtClean="0"/>
              <a:t>requests</a:t>
            </a:r>
          </a:p>
          <a:p>
            <a:r>
              <a:rPr lang="en-US" altLang="zh-TW" dirty="0"/>
              <a:t>pip install </a:t>
            </a:r>
            <a:r>
              <a:rPr lang="en-US" altLang="zh-TW" dirty="0" smtClean="0"/>
              <a:t>beautifulsoup4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599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使用分類器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</a:t>
            </a:r>
            <a:r>
              <a:rPr lang="en-US" altLang="zh-TW" dirty="0" smtClean="0"/>
              <a:t>Support Vector Machine</a:t>
            </a:r>
            <a:r>
              <a:rPr lang="zh-TW" altLang="en-US" dirty="0" smtClean="0"/>
              <a:t>為例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from </a:t>
            </a:r>
            <a:r>
              <a:rPr lang="en-US" altLang="zh-TW" dirty="0" err="1"/>
              <a:t>sklearn.linear_model</a:t>
            </a:r>
            <a:r>
              <a:rPr lang="en-US" altLang="zh-TW" dirty="0"/>
              <a:t> import </a:t>
            </a:r>
            <a:r>
              <a:rPr lang="en-US" altLang="zh-TW" dirty="0" err="1" smtClean="0"/>
              <a:t>SGDClassifier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test_clf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SGDClassifier</a:t>
            </a:r>
            <a:r>
              <a:rPr lang="en-US" altLang="zh-TW" dirty="0"/>
              <a:t>(loss="hinge", penalty="l2</a:t>
            </a:r>
            <a:r>
              <a:rPr lang="en-US" altLang="zh-TW" dirty="0" smtClean="0"/>
              <a:t>")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</a:t>
            </a:r>
            <a:r>
              <a:rPr lang="en-US" altLang="zh-TW" dirty="0" smtClean="0"/>
              <a:t>np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twenty_test</a:t>
            </a:r>
            <a:r>
              <a:rPr lang="en-US" altLang="zh-TW" dirty="0"/>
              <a:t> = fetch_20newsgroups(subset='test', shuffle=True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X_test_counts</a:t>
            </a:r>
            <a:r>
              <a:rPr lang="en-US" altLang="zh-TW" dirty="0"/>
              <a:t> = </a:t>
            </a:r>
            <a:r>
              <a:rPr lang="en-US" altLang="zh-TW" dirty="0" err="1"/>
              <a:t>count_vect.fit_transform</a:t>
            </a:r>
            <a:r>
              <a:rPr lang="en-US" altLang="zh-TW" dirty="0"/>
              <a:t>(</a:t>
            </a:r>
            <a:r>
              <a:rPr lang="en-US" altLang="zh-TW" dirty="0" err="1"/>
              <a:t>twenty_test.data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X_test_tfidf</a:t>
            </a:r>
            <a:r>
              <a:rPr lang="en-US" altLang="zh-TW" dirty="0"/>
              <a:t> = </a:t>
            </a:r>
            <a:r>
              <a:rPr lang="en-US" altLang="zh-TW" dirty="0" err="1"/>
              <a:t>tfidf_transformer.fit_transform</a:t>
            </a:r>
            <a:r>
              <a:rPr lang="en-US" altLang="zh-TW" dirty="0"/>
              <a:t>(</a:t>
            </a:r>
            <a:r>
              <a:rPr lang="en-US" altLang="zh-TW" dirty="0" err="1"/>
              <a:t>X_test_counts</a:t>
            </a:r>
            <a:r>
              <a:rPr lang="en-US" altLang="zh-TW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predicted </a:t>
            </a:r>
            <a:r>
              <a:rPr lang="en-US" altLang="zh-TW" dirty="0"/>
              <a:t>= </a:t>
            </a:r>
            <a:r>
              <a:rPr lang="en-US" altLang="zh-TW" dirty="0" err="1"/>
              <a:t>text_clf.predict</a:t>
            </a:r>
            <a:r>
              <a:rPr lang="en-US" altLang="zh-TW" dirty="0"/>
              <a:t>(</a:t>
            </a:r>
            <a:r>
              <a:rPr lang="en-US" altLang="zh-TW" dirty="0" err="1"/>
              <a:t>X_test_tfidf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np.mean</a:t>
            </a:r>
            <a:r>
              <a:rPr lang="en-US" altLang="zh-TW" dirty="0"/>
              <a:t>(predicted == </a:t>
            </a:r>
            <a:r>
              <a:rPr lang="en-US" altLang="zh-TW" dirty="0" err="1"/>
              <a:t>twenty_test.target</a:t>
            </a:r>
            <a:r>
              <a:rPr lang="en-US" altLang="zh-TW" dirty="0"/>
              <a:t>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1241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課程大綱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實</a:t>
            </a:r>
            <a:r>
              <a:rPr lang="zh-TW" altLang="en-US" dirty="0" smtClean="0"/>
              <a:t>作練</a:t>
            </a:r>
            <a:r>
              <a:rPr lang="zh-TW" altLang="en-US" dirty="0"/>
              <a:t>習</a:t>
            </a:r>
          </a:p>
        </p:txBody>
      </p:sp>
    </p:spTree>
    <p:extLst>
      <p:ext uri="{BB962C8B-B14F-4D97-AF65-F5344CB8AC3E}">
        <p14:creationId xmlns:p14="http://schemas.microsoft.com/office/powerpoint/2010/main" val="14569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實作練</a:t>
            </a:r>
            <a:r>
              <a:rPr lang="zh-TW" altLang="en-US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請以上節範例程式碼進行操作練習</a:t>
            </a:r>
            <a:endParaRPr lang="en-US" altLang="zh-TW" dirty="0" smtClean="0"/>
          </a:p>
          <a:p>
            <a:pPr marL="914400" lvl="1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安裝所需套件</a:t>
            </a:r>
            <a:endParaRPr lang="en-US" altLang="zh-TW" dirty="0" smtClean="0"/>
          </a:p>
          <a:p>
            <a:pPr marL="914400" lvl="1" indent="-514350">
              <a:buFont typeface="+mj-lt"/>
              <a:buAutoNum type="circleNumWdWhitePlain"/>
            </a:pPr>
            <a:r>
              <a:rPr lang="zh-TW" altLang="en-US" dirty="0" smtClean="0"/>
              <a:t>輸入並執行各範例程式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請結合上節範例撰寫一程式滿足下列要求：</a:t>
            </a:r>
            <a:endParaRPr lang="en-US" altLang="zh-TW" dirty="0" smtClean="0"/>
          </a:p>
          <a:p>
            <a:pPr marL="914400" lvl="1" indent="-51435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讀入兩文件</a:t>
            </a:r>
            <a:endParaRPr lang="en-US" altLang="zh-TW" dirty="0" smtClean="0"/>
          </a:p>
          <a:p>
            <a:pPr marL="914400" lvl="1" indent="-514350">
              <a:buFont typeface="+mj-lt"/>
              <a:buAutoNum type="circleNumWdWhitePlain"/>
            </a:pPr>
            <a:r>
              <a:rPr lang="zh-TW" altLang="en-US" dirty="0" smtClean="0"/>
              <a:t>淬取文件中之文字內容</a:t>
            </a:r>
            <a:endParaRPr lang="en-US" altLang="zh-TW" dirty="0" smtClean="0"/>
          </a:p>
          <a:p>
            <a:pPr marL="914400" lvl="1" indent="-514350">
              <a:buFont typeface="+mj-lt"/>
              <a:buAutoNum type="circleNumWdWhitePlain"/>
            </a:pPr>
            <a:r>
              <a:rPr lang="zh-TW" altLang="en-US" dirty="0" smtClean="0"/>
              <a:t>進行前置處理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斷詞、常用字刪除、字根還原、文件向量化</a:t>
            </a:r>
            <a:r>
              <a:rPr lang="en-US" altLang="zh-TW" dirty="0" smtClean="0"/>
              <a:t>…)</a:t>
            </a:r>
          </a:p>
          <a:p>
            <a:pPr marL="914400" lvl="1" indent="-514350">
              <a:buFont typeface="+mj-lt"/>
              <a:buAutoNum type="circleNumWdWhitePlain"/>
            </a:pPr>
            <a:r>
              <a:rPr lang="zh-TW" altLang="en-US" dirty="0" smtClean="0"/>
              <a:t>計算兩份文件之相似</a:t>
            </a:r>
            <a:r>
              <a:rPr lang="zh-TW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230557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文件搜尋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import requests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payload = {'q': '</a:t>
            </a:r>
            <a:r>
              <a:rPr lang="en-US" altLang="zh-TW" dirty="0" err="1"/>
              <a:t>artificial+intelligence</a:t>
            </a:r>
            <a:r>
              <a:rPr lang="en-US" altLang="zh-TW" dirty="0"/>
              <a:t>'}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# 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endParaRPr lang="zh-TW" alt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html = </a:t>
            </a:r>
            <a:r>
              <a:rPr lang="en-US" altLang="zh-TW" dirty="0" err="1"/>
              <a:t>requests.get</a:t>
            </a:r>
            <a:r>
              <a:rPr lang="en-US" altLang="zh-TW" dirty="0"/>
              <a:t>("https://www.google.com/search", </a:t>
            </a:r>
            <a:r>
              <a:rPr lang="en-US" altLang="zh-TW" dirty="0" err="1"/>
              <a:t>params</a:t>
            </a:r>
            <a:r>
              <a:rPr lang="en-US" altLang="zh-TW" dirty="0"/>
              <a:t>=payload)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#</a:t>
            </a:r>
            <a:r>
              <a:rPr lang="zh-TW" altLang="en-US" dirty="0" smtClean="0"/>
              <a:t> 使用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學術搜尋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html</a:t>
            </a:r>
            <a:r>
              <a:rPr lang="en-US" altLang="zh-TW" dirty="0"/>
              <a:t> = </a:t>
            </a:r>
            <a:r>
              <a:rPr lang="en-US" altLang="zh-TW" dirty="0" err="1"/>
              <a:t>requests.get</a:t>
            </a:r>
            <a:r>
              <a:rPr lang="en-US" altLang="zh-TW" dirty="0"/>
              <a:t>("https://scholar.google.com.tw/scholar", </a:t>
            </a:r>
            <a:r>
              <a:rPr lang="en-US" altLang="zh-TW" dirty="0" err="1"/>
              <a:t>params</a:t>
            </a:r>
            <a:r>
              <a:rPr lang="en-US" altLang="zh-TW" dirty="0"/>
              <a:t>=payload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print(html.url)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print(</a:t>
            </a:r>
            <a:r>
              <a:rPr lang="en-US" altLang="zh-TW" dirty="0" err="1"/>
              <a:t>html.text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66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</a:t>
            </a:r>
            <a:r>
              <a:rPr lang="zh-TW" altLang="en-US" dirty="0"/>
              <a:t>解析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BeautifulSoup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from bs4 import </a:t>
            </a:r>
            <a:r>
              <a:rPr lang="en-US" altLang="zh-TW" dirty="0" err="1" smtClean="0"/>
              <a:t>BeautifulSoup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soup = </a:t>
            </a:r>
            <a:r>
              <a:rPr lang="en-US" altLang="zh-TW" dirty="0" err="1" smtClean="0"/>
              <a:t>BeautifulSoup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html.text</a:t>
            </a:r>
            <a:r>
              <a:rPr lang="en-US" altLang="zh-TW" dirty="0"/>
              <a:t>, '</a:t>
            </a:r>
            <a:r>
              <a:rPr lang="en-US" altLang="zh-TW" dirty="0" err="1"/>
              <a:t>html.parser</a:t>
            </a:r>
            <a:r>
              <a:rPr lang="en-US" altLang="zh-TW" dirty="0" smtClean="0"/>
              <a:t>')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print(</a:t>
            </a:r>
            <a:r>
              <a:rPr lang="en-US" altLang="zh-TW" dirty="0" err="1"/>
              <a:t>soup.prettify</a:t>
            </a:r>
            <a:r>
              <a:rPr lang="en-US" altLang="zh-TW" dirty="0" smtClean="0"/>
              <a:t>())</a:t>
            </a:r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665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網頁解析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的屬性和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常用的屬性和方法如下：</a:t>
            </a:r>
            <a:r>
              <a:rPr lang="en-US" altLang="zh-TW" dirty="0"/>
              <a:t>( </a:t>
            </a:r>
            <a:r>
              <a:rPr lang="zh-TW" altLang="en-US" dirty="0"/>
              <a:t>表中假設已建立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r>
              <a:rPr lang="zh-TW" altLang="en-US" dirty="0"/>
              <a:t>型別物件 </a:t>
            </a:r>
            <a:r>
              <a:rPr lang="en-US" altLang="zh-TW" dirty="0" err="1"/>
              <a:t>sp</a:t>
            </a:r>
            <a:r>
              <a:rPr lang="en-US" altLang="zh-TW" dirty="0"/>
              <a:t>)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2416969"/>
            <a:ext cx="10953529" cy="421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33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網頁解析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尋找標籤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範例：尋找網頁中之超連結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a_tags</a:t>
            </a:r>
            <a:r>
              <a:rPr lang="en-US" altLang="zh-TW" dirty="0"/>
              <a:t> = </a:t>
            </a:r>
            <a:r>
              <a:rPr lang="en-US" altLang="zh-TW" dirty="0" err="1"/>
              <a:t>soup.find_all</a:t>
            </a:r>
            <a:r>
              <a:rPr lang="en-US" altLang="zh-TW" dirty="0"/>
              <a:t>('a')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 tag in </a:t>
            </a:r>
            <a:r>
              <a:rPr lang="en-US" altLang="zh-TW" dirty="0" err="1"/>
              <a:t>a_tags</a:t>
            </a:r>
            <a:r>
              <a:rPr lang="en-US" altLang="zh-TW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# </a:t>
            </a:r>
            <a:r>
              <a:rPr lang="zh-TW" altLang="en-US" dirty="0"/>
              <a:t>輸出超連結的文字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print(</a:t>
            </a:r>
            <a:r>
              <a:rPr lang="en-US" altLang="zh-TW" dirty="0" err="1" smtClean="0"/>
              <a:t>tag.string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取出節點</a:t>
            </a:r>
            <a:r>
              <a:rPr lang="zh-TW" altLang="en-US" dirty="0" smtClean="0"/>
              <a:t>屬性</a:t>
            </a:r>
            <a:r>
              <a:rPr lang="en-US" altLang="zh-TW" dirty="0" smtClean="0"/>
              <a:t>(get</a:t>
            </a:r>
            <a:r>
              <a:rPr lang="zh-TW" altLang="en-US" dirty="0" smtClean="0"/>
              <a:t>方法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/>
            <a:r>
              <a:rPr lang="zh-TW" altLang="en-US" dirty="0" smtClean="0"/>
              <a:t>範例：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 tag in </a:t>
            </a:r>
            <a:r>
              <a:rPr lang="en-US" altLang="zh-TW" dirty="0" err="1"/>
              <a:t>a_tags</a:t>
            </a:r>
            <a:r>
              <a:rPr lang="en-US" altLang="zh-TW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# </a:t>
            </a:r>
            <a:r>
              <a:rPr lang="zh-TW" altLang="en-US" dirty="0"/>
              <a:t>輸出超連結網址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smtClean="0"/>
              <a:t>print(</a:t>
            </a:r>
            <a:r>
              <a:rPr lang="en-US" altLang="zh-TW" dirty="0" err="1" smtClean="0"/>
              <a:t>tag.get</a:t>
            </a:r>
            <a:r>
              <a:rPr lang="en-US" altLang="zh-TW" dirty="0"/>
              <a:t>('</a:t>
            </a:r>
            <a:r>
              <a:rPr lang="en-US" altLang="zh-TW" dirty="0" err="1"/>
              <a:t>href</a:t>
            </a:r>
            <a:r>
              <a:rPr lang="en-US" altLang="zh-TW" dirty="0"/>
              <a:t>'))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74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網頁解析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尋找指定標籤中符合屬性條件的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範例：</a:t>
            </a:r>
            <a:r>
              <a:rPr lang="zh-TW" altLang="en-US" dirty="0"/>
              <a:t>讀取所有的 </a:t>
            </a:r>
            <a:r>
              <a:rPr lang="en-US" altLang="zh-TW" dirty="0"/>
              <a:t>&lt;a&gt; </a:t>
            </a:r>
            <a:r>
              <a:rPr lang="zh-TW" altLang="en-US" dirty="0"/>
              <a:t>標籤中 </a:t>
            </a:r>
            <a:r>
              <a:rPr lang="en-US" altLang="zh-TW" dirty="0"/>
              <a:t>id=link2 </a:t>
            </a:r>
            <a:r>
              <a:rPr lang="zh-TW" altLang="en-US" dirty="0"/>
              <a:t>的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data1 = </a:t>
            </a:r>
            <a:r>
              <a:rPr lang="en-US" altLang="zh-TW" dirty="0" err="1" smtClean="0"/>
              <a:t>soup.find_all</a:t>
            </a:r>
            <a:r>
              <a:rPr lang="en-US" altLang="zh-TW" dirty="0" smtClean="0"/>
              <a:t>('a', {'id':'link2'})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3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網頁解析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範例：淬取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學術搜尋結果中之</a:t>
            </a:r>
            <a:r>
              <a:rPr lang="en-US" altLang="zh-TW" dirty="0" smtClean="0"/>
              <a:t>PDF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import requests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from bs4 import </a:t>
            </a:r>
            <a:r>
              <a:rPr lang="en-US" altLang="zh-TW" dirty="0" err="1" smtClean="0"/>
              <a:t>BeautifulSoup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payload = {'q': '</a:t>
            </a:r>
            <a:r>
              <a:rPr lang="en-US" altLang="zh-TW" dirty="0" err="1"/>
              <a:t>artificial+intelligence</a:t>
            </a:r>
            <a:r>
              <a:rPr lang="en-US" altLang="zh-TW" dirty="0"/>
              <a:t>'}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html </a:t>
            </a:r>
            <a:r>
              <a:rPr lang="en-US" altLang="zh-TW" dirty="0"/>
              <a:t>= </a:t>
            </a:r>
            <a:r>
              <a:rPr lang="en-US" altLang="zh-TW" dirty="0" err="1"/>
              <a:t>requests.get</a:t>
            </a:r>
            <a:r>
              <a:rPr lang="en-US" altLang="zh-TW" dirty="0"/>
              <a:t>("https://scholar.google.com.tw/scholar", </a:t>
            </a:r>
            <a:r>
              <a:rPr lang="en-US" altLang="zh-TW" dirty="0" err="1"/>
              <a:t>params</a:t>
            </a:r>
            <a:r>
              <a:rPr lang="en-US" altLang="zh-TW" dirty="0"/>
              <a:t>=payload)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soup </a:t>
            </a:r>
            <a:r>
              <a:rPr lang="en-US" altLang="zh-TW" dirty="0"/>
              <a:t>= </a:t>
            </a:r>
            <a:r>
              <a:rPr lang="en-US" altLang="zh-TW" dirty="0" err="1"/>
              <a:t>BeautifulSoup</a:t>
            </a:r>
            <a:r>
              <a:rPr lang="en-US" altLang="zh-TW" dirty="0"/>
              <a:t>(</a:t>
            </a:r>
            <a:r>
              <a:rPr lang="en-US" altLang="zh-TW" dirty="0" err="1"/>
              <a:t>html.text</a:t>
            </a:r>
            <a:r>
              <a:rPr lang="en-US" altLang="zh-TW" dirty="0"/>
              <a:t>, '</a:t>
            </a:r>
            <a:r>
              <a:rPr lang="en-US" altLang="zh-TW" dirty="0" err="1"/>
              <a:t>html.parser</a:t>
            </a:r>
            <a:r>
              <a:rPr lang="en-US" altLang="zh-TW" dirty="0"/>
              <a:t>')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current_link</a:t>
            </a:r>
            <a:r>
              <a:rPr lang="en-US" altLang="zh-TW" dirty="0" smtClean="0"/>
              <a:t> </a:t>
            </a:r>
            <a:r>
              <a:rPr lang="en-US" altLang="zh-TW" dirty="0"/>
              <a:t>= ''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 div in </a:t>
            </a:r>
            <a:r>
              <a:rPr lang="en-US" altLang="zh-TW" dirty="0" err="1" smtClean="0"/>
              <a:t>soup.find_all</a:t>
            </a:r>
            <a:r>
              <a:rPr lang="en-US" altLang="zh-TW" dirty="0"/>
              <a:t>('div', {'class': '</a:t>
            </a:r>
            <a:r>
              <a:rPr lang="en-US" altLang="zh-TW" dirty="0" err="1"/>
              <a:t>gs_or_ggsm</a:t>
            </a:r>
            <a:r>
              <a:rPr lang="en-US" altLang="zh-TW" dirty="0"/>
              <a:t>'}):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    </a:t>
            </a:r>
            <a:r>
              <a:rPr lang="en-US" altLang="zh-TW" dirty="0" err="1" smtClean="0"/>
              <a:t>current_link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div.find</a:t>
            </a:r>
            <a:r>
              <a:rPr lang="en-US" altLang="zh-TW" dirty="0"/>
              <a:t>('a</a:t>
            </a:r>
            <a:r>
              <a:rPr lang="en-US" altLang="zh-TW" dirty="0" smtClean="0"/>
              <a:t>').get</a:t>
            </a:r>
            <a:r>
              <a:rPr lang="en-US" altLang="zh-TW" dirty="0"/>
              <a:t>('</a:t>
            </a:r>
            <a:r>
              <a:rPr lang="en-US" altLang="zh-TW" dirty="0" err="1"/>
              <a:t>href</a:t>
            </a:r>
            <a:r>
              <a:rPr lang="en-US" altLang="zh-TW" dirty="0" smtClean="0"/>
              <a:t>')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if </a:t>
            </a:r>
            <a:r>
              <a:rPr lang="en-US" altLang="zh-TW" dirty="0" err="1"/>
              <a:t>current_link.endswith</a:t>
            </a:r>
            <a:r>
              <a:rPr lang="en-US" altLang="zh-TW" dirty="0"/>
              <a:t>('pdf'):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   print('Download pdf: ' + </a:t>
            </a:r>
            <a:r>
              <a:rPr lang="en-US" altLang="zh-TW" dirty="0" err="1"/>
              <a:t>current_link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23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文字淬取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將各類文件中之文字內容取出</a:t>
            </a:r>
            <a:endParaRPr lang="en-US" altLang="zh-TW" dirty="0" smtClean="0"/>
          </a:p>
          <a:p>
            <a:r>
              <a:rPr lang="zh-TW" altLang="en-US" dirty="0" smtClean="0"/>
              <a:t>使用套件範例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textract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textract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import </a:t>
            </a:r>
            <a:r>
              <a:rPr lang="en-US" altLang="zh-TW" dirty="0" err="1"/>
              <a:t>textract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text = </a:t>
            </a:r>
            <a:r>
              <a:rPr lang="en-US" altLang="zh-TW" dirty="0" err="1"/>
              <a:t>textract.process</a:t>
            </a:r>
            <a:r>
              <a:rPr lang="en-US" altLang="zh-TW" dirty="0" smtClean="0"/>
              <a:t>('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>\</a:t>
            </a:r>
            <a:r>
              <a:rPr lang="zh-TW" altLang="en-US" dirty="0" smtClean="0"/>
              <a:t>檔名</a:t>
            </a:r>
            <a:r>
              <a:rPr lang="en-US" altLang="zh-TW" dirty="0" smtClean="0"/>
              <a:t>.</a:t>
            </a:r>
            <a:r>
              <a:rPr lang="zh-TW" altLang="en-US" dirty="0" smtClean="0"/>
              <a:t>副檔名</a:t>
            </a:r>
            <a:r>
              <a:rPr lang="en-US" altLang="zh-TW" dirty="0" smtClean="0"/>
              <a:t>')	# </a:t>
            </a:r>
            <a:r>
              <a:rPr lang="zh-TW" altLang="en-US" dirty="0" smtClean="0"/>
              <a:t>注意路徑分隔字元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print(</a:t>
            </a:r>
            <a:r>
              <a:rPr lang="en-US" altLang="zh-TW" dirty="0" err="1" smtClean="0"/>
              <a:t>text.decode</a:t>
            </a:r>
            <a:r>
              <a:rPr lang="en-US" altLang="zh-TW" dirty="0" smtClean="0"/>
              <a:t>('utf8'))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2621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新細明體"/>
        <a:cs typeface="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01264EE-B63B-4EE9-A073-4E9F2CB9894B}" vid="{85C4A199-9206-4B73-BA38-205E4E762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26959</TotalTime>
  <Words>840</Words>
  <Application>Microsoft Office PowerPoint</Application>
  <PresentationFormat>寬螢幕</PresentationFormat>
  <Paragraphs>168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Adobe 繁黑體 Std B</vt:lpstr>
      <vt:lpstr>Ubuntu Mono</vt:lpstr>
      <vt:lpstr>微軟正黑體</vt:lpstr>
      <vt:lpstr>新細明體</vt:lpstr>
      <vt:lpstr>標楷體</vt:lpstr>
      <vt:lpstr>Arial</vt:lpstr>
      <vt:lpstr>Tahoma</vt:lpstr>
      <vt:lpstr>Times New Roman</vt:lpstr>
      <vt:lpstr>Wingdings</vt:lpstr>
      <vt:lpstr>佈景主題1</vt:lpstr>
      <vt:lpstr>自然語言處理實作</vt:lpstr>
      <vt:lpstr>自然語言處理套件安裝</vt:lpstr>
      <vt:lpstr>文件搜尋</vt:lpstr>
      <vt:lpstr>網頁解析</vt:lpstr>
      <vt:lpstr>網頁解析</vt:lpstr>
      <vt:lpstr>網頁解析</vt:lpstr>
      <vt:lpstr>網頁解析</vt:lpstr>
      <vt:lpstr>網頁解析</vt:lpstr>
      <vt:lpstr>文字淬取</vt:lpstr>
      <vt:lpstr>斷詞</vt:lpstr>
      <vt:lpstr>斷詞</vt:lpstr>
      <vt:lpstr>斷句</vt:lpstr>
      <vt:lpstr>常用詞去除</vt:lpstr>
      <vt:lpstr>常用詞去除</vt:lpstr>
      <vt:lpstr>字根還原</vt:lpstr>
      <vt:lpstr>文件向量化與相似度計算</vt:lpstr>
      <vt:lpstr>文件分類</vt:lpstr>
      <vt:lpstr>文件分類</vt:lpstr>
      <vt:lpstr>文件分類</vt:lpstr>
      <vt:lpstr>文件分類</vt:lpstr>
      <vt:lpstr>課程大綱</vt:lpstr>
      <vt:lpstr>實作練習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文字探勘簡介與實作</dc:title>
  <dc:creator>Hsin-Chang Yang</dc:creator>
  <cp:lastModifiedBy>Windows 使用者</cp:lastModifiedBy>
  <cp:revision>49</cp:revision>
  <dcterms:created xsi:type="dcterms:W3CDTF">2021-07-27T00:35:49Z</dcterms:created>
  <dcterms:modified xsi:type="dcterms:W3CDTF">2023-11-01T03:49:32Z</dcterms:modified>
</cp:coreProperties>
</file>