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7" r:id="rId3"/>
    <p:sldId id="263" r:id="rId4"/>
    <p:sldId id="274" r:id="rId5"/>
    <p:sldId id="265" r:id="rId6"/>
    <p:sldId id="267" r:id="rId7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95"/>
    <p:restoredTop sz="95013"/>
  </p:normalViewPr>
  <p:slideViewPr>
    <p:cSldViewPr>
      <p:cViewPr varScale="1">
        <p:scale>
          <a:sx n="100" d="100"/>
          <a:sy n="100" d="100"/>
        </p:scale>
        <p:origin x="-462" y="-96"/>
      </p:cViewPr>
      <p:guideLst>
        <p:guide orient="horz" pos="1616"/>
        <p:guide orient="horz" pos="3452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54149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s://www.prada.com/kr/ko.html)" TargetMode="External" /><Relationship Id="rId4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2.jpeg"  /><Relationship Id="rId6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Relationship Id="rId7" Type="http://schemas.openxmlformats.org/officeDocument/2006/relationships/image" Target="../media/image10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110085"/>
            <a:ext cx="2599888" cy="9074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>
                <a:solidFill>
                  <a:schemeClr val="bg1"/>
                </a:solidFill>
                <a:latin typeface="G마켓 산스 Bold"/>
                <a:ea typeface="G마켓 산스 Bold"/>
              </a:rPr>
              <a:t>김 현 주</a:t>
            </a:r>
            <a:endParaRPr lang="ko-KR" altLang="en-US" sz="5400"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49511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G마켓 산스 Bold"/>
                <a:ea typeface="G마켓 산스 Bold"/>
              </a:rPr>
              <a:t>UI</a:t>
            </a:r>
            <a:r>
              <a:rPr lang="ko-KR" altLang="en-US" sz="2000">
                <a:solidFill>
                  <a:schemeClr val="bg1"/>
                </a:solidFill>
                <a:latin typeface="G마켓 산스 Bold"/>
                <a:ea typeface="G마켓 산스 Bold"/>
              </a:rPr>
              <a:t>구현 </a:t>
            </a:r>
            <a:r>
              <a:rPr lang="en-US" altLang="ko-KR" sz="2000">
                <a:solidFill>
                  <a:schemeClr val="bg1"/>
                </a:solidFill>
                <a:latin typeface="G마켓 산스 Bold"/>
                <a:ea typeface="G마켓 산스 Bold"/>
              </a:rPr>
              <a:t>PORTFOLIO</a:t>
            </a:r>
            <a:endParaRPr lang="en-US" altLang="ko-KR" sz="2000"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24760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제출일 </a:t>
            </a:r>
            <a:r>
              <a:rPr lang="en-US" altLang="ko-KR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: 2024 / 09 / 29</a:t>
            </a:r>
            <a:endParaRPr lang="en-US" altLang="ko-KR">
              <a:solidFill>
                <a:schemeClr val="accent6">
                  <a:lumMod val="40000"/>
                  <a:lumOff val="6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이미지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3" y="483518"/>
            <a:ext cx="38529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웹사이트 클론 프로젝트</a:t>
            </a:r>
            <a:endParaRPr lang="ko-KR" altLang="en-US" sz="28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2614746" cy="296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프라다 한국 공식홈페이지 클론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0" y="1419622"/>
            <a:ext cx="3881575" cy="359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프라다 한국 공식 홈페이지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(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  <a:hlinkClick r:id="rId3"/>
              </a:rPr>
              <a:t>https://www.prada.com/kr/ko.html)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참조하여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동일한 형태로 구현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587974"/>
            <a:ext cx="4989200" cy="28803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9552" y="4587974"/>
            <a:ext cx="200405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깃허브 링크 </a:t>
            </a: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https://github.com/</a:t>
            </a:r>
            <a:endParaRPr lang="en-US" altLang="ko-KR" sz="10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4D4D8D0-C059-47AE-8D13-244B1AA649FD}"/>
              </a:ext>
            </a:extLst>
          </p:cNvPr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38206" y="803451"/>
            <a:ext cx="2316184" cy="4519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학원 수업 과제 프로젝트</a:t>
            </a:r>
            <a:endParaRPr lang="ko-KR" altLang="en-US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웹사이트 클론 방식으로 </a:t>
            </a: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html, css</a:t>
            </a: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능력 향상</a:t>
            </a:r>
            <a:endParaRPr lang="ko-KR" altLang="en-US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EEEF192-3726-4F76-8C00-A7D33BACFD8C}"/>
              </a:ext>
            </a:extLst>
          </p:cNvPr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8205" y="1477945"/>
            <a:ext cx="1763735" cy="446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개발 기간 </a:t>
            </a: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2024.09.26~09.29.</a:t>
            </a:r>
            <a:endParaRPr lang="en-US" altLang="ko-KR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개발 인원 </a:t>
            </a: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Front 1</a:t>
            </a: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명</a:t>
            </a:r>
            <a:endParaRPr lang="ko-KR" altLang="en-US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665458F-FA4B-487C-B620-6F702854A203}"/>
              </a:ext>
            </a:extLst>
          </p:cNvPr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8206" y="2185831"/>
            <a:ext cx="830284" cy="6411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HTML</a:t>
            </a:r>
            <a:endParaRPr lang="en-US" altLang="ko-KR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CSS</a:t>
            </a:r>
            <a:endParaRPr lang="en-US" altLang="ko-KR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Bootstrap</a:t>
            </a:r>
            <a:endParaRPr lang="en-US" altLang="ko-KR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4642791-3C2B-4374-84F1-0A8980D7D6EC}"/>
              </a:ext>
            </a:extLst>
          </p:cNvPr>
          <p:cNvSpPr txBox="1"/>
          <p:nvPr/>
        </p:nvSpPr>
        <p:spPr>
          <a:xfrm>
            <a:off x="6138205" y="283045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9135D28-C805-45EE-A00F-E47EC22C8558}"/>
              </a:ext>
            </a:extLst>
          </p:cNvPr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94768" y="3135570"/>
            <a:ext cx="1909680" cy="1562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E6BA159-F5A0-43BD-9F38-55160CA0CB47}"/>
              </a:ext>
            </a:extLst>
          </p:cNvPr>
          <p:cNvSpPr txBox="1"/>
          <p:nvPr/>
        </p:nvSpPr>
        <p:spPr>
          <a:xfrm>
            <a:off x="6138205" y="3072114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4548972-6D0B-4F45-8815-52CCAC2FCF35}"/>
              </a:ext>
            </a:extLst>
          </p:cNvPr>
          <p:cNvSpPr txBox="1"/>
          <p:nvPr/>
        </p:nvSpPr>
        <p:spPr>
          <a:xfrm>
            <a:off x="6138206" y="356509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38206" y="3813016"/>
            <a:ext cx="1163659" cy="8237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HTML</a:t>
            </a:r>
            <a:endParaRPr lang="ko-KR" altLang="en-US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CSS</a:t>
            </a:r>
            <a:endParaRPr lang="ko-KR" altLang="en-US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Bootstrap</a:t>
            </a:r>
            <a:endParaRPr lang="ko-KR" altLang="en-US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8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개발 기획 및 제작</a:t>
            </a:r>
            <a:endParaRPr lang="ko-KR" altLang="en-US" sz="8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011B73-541F-4255-994D-0BB0135160BD}"/>
              </a:ext>
            </a:extLst>
          </p:cNvPr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94769" y="3332530"/>
            <a:ext cx="1909679" cy="1753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544" y="1774528"/>
            <a:ext cx="4968552" cy="25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이미지</a:t>
            </a:r>
          </a:p>
        </p:txBody>
      </p:sp>
      <p:pic>
        <p:nvPicPr>
          <p:cNvPr id="6" name="Picture 3" descr="C:\Users\User\Desktop\iPhone-X-Mockup2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49060" y="411510"/>
            <a:ext cx="2799404" cy="3456384"/>
          </a:xfrm>
          <a:prstGeom prst="rect">
            <a:avLst/>
          </a:prstGeom>
          <a:noFill/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3298" y="483518"/>
            <a:ext cx="5270830" cy="316835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89089" y="987573"/>
            <a:ext cx="151130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5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8585" y="2335981"/>
            <a:ext cx="13068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오버레이 카드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28535" y="2335981"/>
            <a:ext cx="7353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캐로셀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0535" y="4568229"/>
            <a:ext cx="563880" cy="297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푸터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04635" y="4568229"/>
            <a:ext cx="2221230" cy="297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비디오 오버레이 레이아웃</a:t>
            </a:r>
            <a:endParaRPr lang="ko-KR" altLang="en-US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83518"/>
            <a:ext cx="2915816" cy="1728192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1840" y="483518"/>
            <a:ext cx="2952328" cy="175847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rcRect l="8700" r="9800"/>
          <a:stretch>
            <a:fillRect/>
          </a:stretch>
        </p:blipFill>
        <p:spPr>
          <a:xfrm>
            <a:off x="6264696" y="483518"/>
            <a:ext cx="2879304" cy="1767979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715766"/>
            <a:ext cx="2915816" cy="1728192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21232" y="2715766"/>
            <a:ext cx="2962936" cy="172819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28184" y="2715766"/>
            <a:ext cx="291581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기능 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담당 역할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398" y="1676259"/>
            <a:ext cx="2076741" cy="10459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기존 페이지와 완벽히 동일하게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구현은 못하였으나 최대한 비슷하게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구현하려고 노력하였음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네비게이션바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오버레이 카드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플렉스 및 그리드를 활용하여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레이아웃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캐로셀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로그인 페이지 등을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최대한 똑같이 구현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254735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메인 페이지에 이미지 처리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5401295" cy="1344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메인 제품 이미지 위에 텍스트 배치</a:t>
            </a:r>
            <a:endParaRPr lang="ko-KR" altLang="en-US" sz="100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동영상과 이미지 파일 위로 텍스트 배치 필요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텍스트의 position : absolute 지정으로 이미지 위로 텍스트가 보이게끔 구현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 조정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플렉스 기능 활용하여 화면 크기에 따라 각 섹션이 배치되도록 위치 조정하여 가독성을 높임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 lang="ko-KR" altLang="en-US"/>
            </a:pP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220445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부트스트랩과 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css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 활용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4382120" cy="495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부트스트랩의 캐로셀과 이미지 카드 폼 입력양식을 활용하면서 개별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css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통해 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최대한 기존의 홈페이지와 동일한 형태로 구현하려고 노력하였음</a:t>
            </a:r>
            <a:endParaRPr lang="ko-KR" altLang="en-US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</ep:Words>
  <ep:PresentationFormat>화면 슬라이드 쇼(16:9)</ep:PresentationFormat>
  <ep:Paragraphs>71</ep:Paragraphs>
  <ep:Slides>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2020-12-15T02:11:01.000</dcterms:created>
  <dc:creator>User</dc:creator>
  <cp:lastModifiedBy>LG</cp:lastModifiedBy>
  <dcterms:modified xsi:type="dcterms:W3CDTF">2024-09-29T14:09:08.187</dcterms:modified>
  <cp:revision>66</cp:revision>
  <dc:title>PowerPoint 프레젠테이션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