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8" r:id="rId3"/>
    <p:sldId id="276" r:id="rId4"/>
    <p:sldId id="274" r:id="rId5"/>
    <p:sldId id="275" r:id="rId6"/>
    <p:sldId id="260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11EB5-F167-4F68-BFAB-89C4552735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30481E-475A-4313-A321-FE514E8FDA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5 airlines decided to come together to do a joint venture project of building Chatbot to help reduce operational cost and increased their sales revenue. </a:t>
          </a:r>
        </a:p>
        <a:p>
          <a:pPr>
            <a:lnSpc>
              <a:spcPct val="100000"/>
            </a:lnSpc>
          </a:pPr>
          <a:r>
            <a:rPr lang="en-US" sz="1600" b="1"/>
            <a:t>The project will be completed in 4 stages.</a:t>
          </a:r>
        </a:p>
      </dgm:t>
    </dgm:pt>
    <dgm:pt modelId="{88F634D1-0249-4FF8-8850-0AB937853683}" type="parTrans" cxnId="{AD8100A0-BB74-40F2-9B50-75F77E006EC0}">
      <dgm:prSet/>
      <dgm:spPr/>
      <dgm:t>
        <a:bodyPr/>
        <a:lstStyle/>
        <a:p>
          <a:endParaRPr lang="en-US"/>
        </a:p>
      </dgm:t>
    </dgm:pt>
    <dgm:pt modelId="{65B0C273-A52F-499C-8EA4-A29F11F65B51}" type="sibTrans" cxnId="{AD8100A0-BB74-40F2-9B50-75F77E006EC0}">
      <dgm:prSet/>
      <dgm:spPr/>
      <dgm:t>
        <a:bodyPr/>
        <a:lstStyle/>
        <a:p>
          <a:endParaRPr lang="en-US"/>
        </a:p>
      </dgm:t>
    </dgm:pt>
    <dgm:pt modelId="{1FA4CF49-AF72-44D5-A53E-8843C48FC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1st stage:  Deal with feedback</a:t>
          </a:r>
        </a:p>
      </dgm:t>
    </dgm:pt>
    <dgm:pt modelId="{DDA92B98-A5D9-46C8-9AAC-66A05BEEE272}" type="parTrans" cxnId="{223A1F74-A30B-4DBC-BFE1-DD888AFF6519}">
      <dgm:prSet/>
      <dgm:spPr/>
      <dgm:t>
        <a:bodyPr/>
        <a:lstStyle/>
        <a:p>
          <a:endParaRPr lang="en-US"/>
        </a:p>
      </dgm:t>
    </dgm:pt>
    <dgm:pt modelId="{816A1851-BAE9-4D71-B5C1-E41CEBC427CA}" type="sibTrans" cxnId="{223A1F74-A30B-4DBC-BFE1-DD888AFF6519}">
      <dgm:prSet/>
      <dgm:spPr/>
      <dgm:t>
        <a:bodyPr/>
        <a:lstStyle/>
        <a:p>
          <a:endParaRPr lang="en-US"/>
        </a:p>
      </dgm:t>
    </dgm:pt>
    <dgm:pt modelId="{001F89F6-4C20-4973-B344-98457608E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2nd stage:  Predict feedback </a:t>
          </a:r>
        </a:p>
      </dgm:t>
    </dgm:pt>
    <dgm:pt modelId="{4F4FF3A6-F2BD-44F0-A459-B721B0F9BAA9}" type="parTrans" cxnId="{2C7BFF15-A84F-4849-A7EC-CB03244BF24C}">
      <dgm:prSet/>
      <dgm:spPr/>
      <dgm:t>
        <a:bodyPr/>
        <a:lstStyle/>
        <a:p>
          <a:endParaRPr lang="en-US"/>
        </a:p>
      </dgm:t>
    </dgm:pt>
    <dgm:pt modelId="{8A4F90DF-AE9F-47CC-80F1-CD31E1D01DFD}" type="sibTrans" cxnId="{2C7BFF15-A84F-4849-A7EC-CB03244BF24C}">
      <dgm:prSet/>
      <dgm:spPr/>
      <dgm:t>
        <a:bodyPr/>
        <a:lstStyle/>
        <a:p>
          <a:endParaRPr lang="en-US"/>
        </a:p>
      </dgm:t>
    </dgm:pt>
    <dgm:pt modelId="{50838770-BAE4-4BF1-B478-39025A861D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3rd stage:  Handle general queries</a:t>
          </a:r>
        </a:p>
      </dgm:t>
    </dgm:pt>
    <dgm:pt modelId="{A823D021-F05F-47E3-99DC-3458E15670D5}" type="parTrans" cxnId="{7F7F290E-9301-4EA5-B7CC-89CD750A32D5}">
      <dgm:prSet/>
      <dgm:spPr/>
      <dgm:t>
        <a:bodyPr/>
        <a:lstStyle/>
        <a:p>
          <a:endParaRPr lang="en-US"/>
        </a:p>
      </dgm:t>
    </dgm:pt>
    <dgm:pt modelId="{A757DBF2-7036-4780-B72F-85BD9EB85151}" type="sibTrans" cxnId="{7F7F290E-9301-4EA5-B7CC-89CD750A32D5}">
      <dgm:prSet/>
      <dgm:spPr/>
      <dgm:t>
        <a:bodyPr/>
        <a:lstStyle/>
        <a:p>
          <a:endParaRPr lang="en-US"/>
        </a:p>
      </dgm:t>
    </dgm:pt>
    <dgm:pt modelId="{EF2EFE31-E083-434C-A6CD-DCDF507C3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</a:t>
          </a:r>
          <a:r>
            <a:rPr lang="en-US" b="1" baseline="30000"/>
            <a:t>th</a:t>
          </a:r>
          <a:r>
            <a:rPr lang="en-US" b="1"/>
            <a:t> stage: Query database</a:t>
          </a:r>
        </a:p>
      </dgm:t>
    </dgm:pt>
    <dgm:pt modelId="{D77ED368-416A-4338-83A9-1966B0878406}" type="parTrans" cxnId="{D0295711-A70F-4E06-BB9B-D0CC2C343E3F}">
      <dgm:prSet/>
      <dgm:spPr/>
      <dgm:t>
        <a:bodyPr/>
        <a:lstStyle/>
        <a:p>
          <a:endParaRPr lang="en-US"/>
        </a:p>
      </dgm:t>
    </dgm:pt>
    <dgm:pt modelId="{32AA2F3B-AE5A-471E-9A2C-A09243CE0E8A}" type="sibTrans" cxnId="{D0295711-A70F-4E06-BB9B-D0CC2C343E3F}">
      <dgm:prSet/>
      <dgm:spPr/>
      <dgm:t>
        <a:bodyPr/>
        <a:lstStyle/>
        <a:p>
          <a:endParaRPr lang="en-US"/>
        </a:p>
      </dgm:t>
    </dgm:pt>
    <dgm:pt modelId="{954CB11E-C709-4BA1-92DC-677ED887F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With that, being a data scientist , I was task to complete the 1</a:t>
          </a:r>
          <a:r>
            <a:rPr lang="en-US" b="1" baseline="30000"/>
            <a:t>st</a:t>
          </a:r>
          <a:r>
            <a:rPr lang="en-US" b="1"/>
            <a:t> stage of the project to do a test run to see the general response and making predictions if possible.</a:t>
          </a:r>
        </a:p>
      </dgm:t>
    </dgm:pt>
    <dgm:pt modelId="{F7061834-8B80-474A-9774-7ABE19787AE2}" type="parTrans" cxnId="{F5F44293-03FD-4DF3-9612-02E416C802EF}">
      <dgm:prSet/>
      <dgm:spPr/>
      <dgm:t>
        <a:bodyPr/>
        <a:lstStyle/>
        <a:p>
          <a:endParaRPr lang="en-US"/>
        </a:p>
      </dgm:t>
    </dgm:pt>
    <dgm:pt modelId="{E0FBC5D5-6FFF-4F85-B4BF-75DE837BBB9F}" type="sibTrans" cxnId="{F5F44293-03FD-4DF3-9612-02E416C802EF}">
      <dgm:prSet/>
      <dgm:spPr/>
      <dgm:t>
        <a:bodyPr/>
        <a:lstStyle/>
        <a:p>
          <a:endParaRPr lang="en-US"/>
        </a:p>
      </dgm:t>
    </dgm:pt>
    <dgm:pt modelId="{53AFF384-0EF1-48D9-8F09-FAC240233BF4}" type="pres">
      <dgm:prSet presAssocID="{8D311EB5-F167-4F68-BFAB-89C455273596}" presName="root" presStyleCnt="0">
        <dgm:presLayoutVars>
          <dgm:dir/>
          <dgm:resizeHandles val="exact"/>
        </dgm:presLayoutVars>
      </dgm:prSet>
      <dgm:spPr/>
    </dgm:pt>
    <dgm:pt modelId="{EC5C055C-5A39-4A8D-8752-91D190FF88C8}" type="pres">
      <dgm:prSet presAssocID="{7030481E-475A-4313-A321-FE514E8FDA93}" presName="compNode" presStyleCnt="0"/>
      <dgm:spPr/>
    </dgm:pt>
    <dgm:pt modelId="{CF84F097-D9AF-41D6-B9CE-F3B263F1AAB5}" type="pres">
      <dgm:prSet presAssocID="{7030481E-475A-4313-A321-FE514E8FDA93}" presName="bgRect" presStyleLbl="bgShp" presStyleIdx="0" presStyleCnt="6" custScaleY="146568" custLinFactNeighborY="7895"/>
      <dgm:spPr/>
    </dgm:pt>
    <dgm:pt modelId="{D9B540A8-0045-41B7-A132-0C243E54090B}" type="pres">
      <dgm:prSet presAssocID="{7030481E-475A-4313-A321-FE514E8FDA93}" presName="iconRect" presStyleLbl="node1" presStyleIdx="0" presStyleCnt="6" custScaleX="192315" custScaleY="209896" custLinFactNeighborY="193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17DAA91-B37E-4B16-B451-0BC5BAF50D69}" type="pres">
      <dgm:prSet presAssocID="{7030481E-475A-4313-A321-FE514E8FDA93}" presName="spaceRect" presStyleCnt="0"/>
      <dgm:spPr/>
    </dgm:pt>
    <dgm:pt modelId="{2F5A52A4-1D4D-45E6-94B0-39070DB4764E}" type="pres">
      <dgm:prSet presAssocID="{7030481E-475A-4313-A321-FE514E8FDA93}" presName="parTx" presStyleLbl="revTx" presStyleIdx="0" presStyleCnt="6">
        <dgm:presLayoutVars>
          <dgm:chMax val="0"/>
          <dgm:chPref val="0"/>
        </dgm:presLayoutVars>
      </dgm:prSet>
      <dgm:spPr/>
    </dgm:pt>
    <dgm:pt modelId="{B5CD215C-BFA6-43C1-8AD2-91D1765CD815}" type="pres">
      <dgm:prSet presAssocID="{65B0C273-A52F-499C-8EA4-A29F11F65B51}" presName="sibTrans" presStyleCnt="0"/>
      <dgm:spPr/>
    </dgm:pt>
    <dgm:pt modelId="{7D059DF8-428E-4F3D-839C-FD746BD751C0}" type="pres">
      <dgm:prSet presAssocID="{1FA4CF49-AF72-44D5-A53E-8843C48FCCEF}" presName="compNode" presStyleCnt="0"/>
      <dgm:spPr/>
    </dgm:pt>
    <dgm:pt modelId="{332244C0-5B63-44AA-B63C-D3A3EE256CF6}" type="pres">
      <dgm:prSet presAssocID="{1FA4CF49-AF72-44D5-A53E-8843C48FCCEF}" presName="bgRect" presStyleLbl="bgShp" presStyleIdx="1" presStyleCnt="6" custLinFactNeighborY="33334"/>
      <dgm:spPr/>
    </dgm:pt>
    <dgm:pt modelId="{817FCAB0-E590-4FE6-A769-7F8E6825415B}" type="pres">
      <dgm:prSet presAssocID="{1FA4CF49-AF72-44D5-A53E-8843C48FCCEF}" presName="iconRect" presStyleLbl="node1" presStyleIdx="1" presStyleCnt="6" custScaleX="195555" custScaleY="148901" custLinFactNeighborY="622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648D033-482E-4C9E-867B-C3F3E0DCE311}" type="pres">
      <dgm:prSet presAssocID="{1FA4CF49-AF72-44D5-A53E-8843C48FCCEF}" presName="spaceRect" presStyleCnt="0"/>
      <dgm:spPr/>
    </dgm:pt>
    <dgm:pt modelId="{B1530E49-E421-4777-A2C0-06D91792F91D}" type="pres">
      <dgm:prSet presAssocID="{1FA4CF49-AF72-44D5-A53E-8843C48FCCEF}" presName="parTx" presStyleLbl="revTx" presStyleIdx="1" presStyleCnt="6" custLinFactNeighborY="24670">
        <dgm:presLayoutVars>
          <dgm:chMax val="0"/>
          <dgm:chPref val="0"/>
        </dgm:presLayoutVars>
      </dgm:prSet>
      <dgm:spPr/>
    </dgm:pt>
    <dgm:pt modelId="{E7BDFB3C-21F9-4D0C-9BF7-88E95943F107}" type="pres">
      <dgm:prSet presAssocID="{816A1851-BAE9-4D71-B5C1-E41CEBC427CA}" presName="sibTrans" presStyleCnt="0"/>
      <dgm:spPr/>
    </dgm:pt>
    <dgm:pt modelId="{E7985E68-596D-4A2A-88C9-3481F86206B8}" type="pres">
      <dgm:prSet presAssocID="{001F89F6-4C20-4973-B344-98457608E49F}" presName="compNode" presStyleCnt="0"/>
      <dgm:spPr/>
    </dgm:pt>
    <dgm:pt modelId="{F8B8CBFF-3390-4303-BA3C-52FDA6725463}" type="pres">
      <dgm:prSet presAssocID="{001F89F6-4C20-4973-B344-98457608E49F}" presName="bgRect" presStyleLbl="bgShp" presStyleIdx="2" presStyleCnt="6"/>
      <dgm:spPr/>
    </dgm:pt>
    <dgm:pt modelId="{23339731-46DC-43C3-8205-05E21A1F7BDD}" type="pres">
      <dgm:prSet presAssocID="{001F89F6-4C20-4973-B344-98457608E49F}" presName="iconRect" presStyleLbl="node1" presStyleIdx="2" presStyleCnt="6" custScaleX="145371" custScaleY="1642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26E00D-7F9D-4CB3-82A8-F3EA54D76C10}" type="pres">
      <dgm:prSet presAssocID="{001F89F6-4C20-4973-B344-98457608E49F}" presName="spaceRect" presStyleCnt="0"/>
      <dgm:spPr/>
    </dgm:pt>
    <dgm:pt modelId="{8F7F90CC-5EE4-4542-ACC1-30659DAEF540}" type="pres">
      <dgm:prSet presAssocID="{001F89F6-4C20-4973-B344-98457608E49F}" presName="parTx" presStyleLbl="revTx" presStyleIdx="2" presStyleCnt="6" custLinFactNeighborY="-8964">
        <dgm:presLayoutVars>
          <dgm:chMax val="0"/>
          <dgm:chPref val="0"/>
        </dgm:presLayoutVars>
      </dgm:prSet>
      <dgm:spPr/>
    </dgm:pt>
    <dgm:pt modelId="{E41E2093-30DE-4457-B0E2-750507D7649B}" type="pres">
      <dgm:prSet presAssocID="{8A4F90DF-AE9F-47CC-80F1-CD31E1D01DFD}" presName="sibTrans" presStyleCnt="0"/>
      <dgm:spPr/>
    </dgm:pt>
    <dgm:pt modelId="{188951F0-B2BC-4DB8-BBD6-725B33C6F21B}" type="pres">
      <dgm:prSet presAssocID="{50838770-BAE4-4BF1-B478-39025A861DBE}" presName="compNode" presStyleCnt="0"/>
      <dgm:spPr/>
    </dgm:pt>
    <dgm:pt modelId="{3973FDC0-95CB-4595-9A1A-A86D35167C38}" type="pres">
      <dgm:prSet presAssocID="{50838770-BAE4-4BF1-B478-39025A861DBE}" presName="bgRect" presStyleLbl="bgShp" presStyleIdx="3" presStyleCnt="6" custLinFactNeighborY="-34913"/>
      <dgm:spPr/>
    </dgm:pt>
    <dgm:pt modelId="{43FD6389-78EB-40A9-9672-0E8B1D99DAFC}" type="pres">
      <dgm:prSet presAssocID="{50838770-BAE4-4BF1-B478-39025A861DBE}" presName="iconRect" presStyleLbl="node1" presStyleIdx="3" presStyleCnt="6" custScaleX="171146" custScaleY="146543" custLinFactNeighborY="-6991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E67172-99D8-4D57-925D-E39421240160}" type="pres">
      <dgm:prSet presAssocID="{50838770-BAE4-4BF1-B478-39025A861DBE}" presName="spaceRect" presStyleCnt="0"/>
      <dgm:spPr/>
    </dgm:pt>
    <dgm:pt modelId="{20ACDD76-8AB5-475E-99F4-4FFABC23044A}" type="pres">
      <dgm:prSet presAssocID="{50838770-BAE4-4BF1-B478-39025A861DBE}" presName="parTx" presStyleLbl="revTx" presStyleIdx="3" presStyleCnt="6" custLinFactNeighborY="-39246">
        <dgm:presLayoutVars>
          <dgm:chMax val="0"/>
          <dgm:chPref val="0"/>
        </dgm:presLayoutVars>
      </dgm:prSet>
      <dgm:spPr/>
    </dgm:pt>
    <dgm:pt modelId="{D6D1D0AD-8F91-45DC-82A3-05AA374397D9}" type="pres">
      <dgm:prSet presAssocID="{A757DBF2-7036-4780-B72F-85BD9EB85151}" presName="sibTrans" presStyleCnt="0"/>
      <dgm:spPr/>
    </dgm:pt>
    <dgm:pt modelId="{225212DD-E287-404D-ACD4-41AE31DDD1E8}" type="pres">
      <dgm:prSet presAssocID="{EF2EFE31-E083-434C-A6CD-DCDF507C36D2}" presName="compNode" presStyleCnt="0"/>
      <dgm:spPr/>
    </dgm:pt>
    <dgm:pt modelId="{48BE3135-1B0C-4CD4-99E8-A4DA85F5D2C4}" type="pres">
      <dgm:prSet presAssocID="{EF2EFE31-E083-434C-A6CD-DCDF507C36D2}" presName="bgRect" presStyleLbl="bgShp" presStyleIdx="4" presStyleCnt="6" custLinFactNeighborY="-65882"/>
      <dgm:spPr/>
    </dgm:pt>
    <dgm:pt modelId="{4F52EB2A-3F12-4FE7-BADB-B01B086A5FF2}" type="pres">
      <dgm:prSet presAssocID="{EF2EFE31-E083-434C-A6CD-DCDF507C36D2}" presName="iconRect" presStyleLbl="node1" presStyleIdx="4" presStyleCnt="6" custScaleX="177590" custScaleY="165728" custLinFactY="-19772" custLinFactNeighborY="-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D51931-6131-4F89-9693-E5E868A87530}" type="pres">
      <dgm:prSet presAssocID="{EF2EFE31-E083-434C-A6CD-DCDF507C36D2}" presName="spaceRect" presStyleCnt="0"/>
      <dgm:spPr/>
    </dgm:pt>
    <dgm:pt modelId="{9399768F-DA06-4EF0-926E-24E7B4E7869B}" type="pres">
      <dgm:prSet presAssocID="{EF2EFE31-E083-434C-A6CD-DCDF507C36D2}" presName="parTx" presStyleLbl="revTx" presStyleIdx="4" presStyleCnt="6" custLinFactNeighborY="-57390">
        <dgm:presLayoutVars>
          <dgm:chMax val="0"/>
          <dgm:chPref val="0"/>
        </dgm:presLayoutVars>
      </dgm:prSet>
      <dgm:spPr/>
    </dgm:pt>
    <dgm:pt modelId="{1E3FD033-AFBC-4C01-865D-CF05921C9205}" type="pres">
      <dgm:prSet presAssocID="{32AA2F3B-AE5A-471E-9A2C-A09243CE0E8A}" presName="sibTrans" presStyleCnt="0"/>
      <dgm:spPr/>
    </dgm:pt>
    <dgm:pt modelId="{D4F8703E-963B-420A-8F71-5C90493C7718}" type="pres">
      <dgm:prSet presAssocID="{954CB11E-C709-4BA1-92DC-677ED887FB60}" presName="compNode" presStyleCnt="0"/>
      <dgm:spPr/>
    </dgm:pt>
    <dgm:pt modelId="{07A78E47-2965-4B8D-A1C5-5C531D9A910A}" type="pres">
      <dgm:prSet presAssocID="{954CB11E-C709-4BA1-92DC-677ED887FB60}" presName="bgRect" presStyleLbl="bgShp" presStyleIdx="5" presStyleCnt="6" custLinFactNeighborY="-29787"/>
      <dgm:spPr/>
    </dgm:pt>
    <dgm:pt modelId="{22DC808C-7512-47EC-BBD6-1B717EFD15FE}" type="pres">
      <dgm:prSet presAssocID="{954CB11E-C709-4BA1-92DC-677ED887FB60}" presName="iconRect" presStyleLbl="node1" presStyleIdx="5" presStyleCnt="6" custScaleX="151815" custScaleY="171677" custLinFactNeighborY="-5127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1F41926-37C1-455C-A6B0-19D94E2C42EC}" type="pres">
      <dgm:prSet presAssocID="{954CB11E-C709-4BA1-92DC-677ED887FB60}" presName="spaceRect" presStyleCnt="0"/>
      <dgm:spPr/>
    </dgm:pt>
    <dgm:pt modelId="{25C2D165-ED5F-4830-80E4-C10DF34E3BAB}" type="pres">
      <dgm:prSet presAssocID="{954CB11E-C709-4BA1-92DC-677ED887FB60}" presName="parTx" presStyleLbl="revTx" presStyleIdx="5" presStyleCnt="6" custLinFactNeighborY="-28970">
        <dgm:presLayoutVars>
          <dgm:chMax val="0"/>
          <dgm:chPref val="0"/>
        </dgm:presLayoutVars>
      </dgm:prSet>
      <dgm:spPr/>
    </dgm:pt>
  </dgm:ptLst>
  <dgm:cxnLst>
    <dgm:cxn modelId="{3DDC3809-BBC2-4851-BF98-5C5F0C44AFFD}" type="presOf" srcId="{7030481E-475A-4313-A321-FE514E8FDA93}" destId="{2F5A52A4-1D4D-45E6-94B0-39070DB4764E}" srcOrd="0" destOrd="0" presId="urn:microsoft.com/office/officeart/2018/2/layout/IconVerticalSolidList"/>
    <dgm:cxn modelId="{7F7F290E-9301-4EA5-B7CC-89CD750A32D5}" srcId="{8D311EB5-F167-4F68-BFAB-89C455273596}" destId="{50838770-BAE4-4BF1-B478-39025A861DBE}" srcOrd="3" destOrd="0" parTransId="{A823D021-F05F-47E3-99DC-3458E15670D5}" sibTransId="{A757DBF2-7036-4780-B72F-85BD9EB85151}"/>
    <dgm:cxn modelId="{D0295711-A70F-4E06-BB9B-D0CC2C343E3F}" srcId="{8D311EB5-F167-4F68-BFAB-89C455273596}" destId="{EF2EFE31-E083-434C-A6CD-DCDF507C36D2}" srcOrd="4" destOrd="0" parTransId="{D77ED368-416A-4338-83A9-1966B0878406}" sibTransId="{32AA2F3B-AE5A-471E-9A2C-A09243CE0E8A}"/>
    <dgm:cxn modelId="{2C7BFF15-A84F-4849-A7EC-CB03244BF24C}" srcId="{8D311EB5-F167-4F68-BFAB-89C455273596}" destId="{001F89F6-4C20-4973-B344-98457608E49F}" srcOrd="2" destOrd="0" parTransId="{4F4FF3A6-F2BD-44F0-A459-B721B0F9BAA9}" sibTransId="{8A4F90DF-AE9F-47CC-80F1-CD31E1D01DFD}"/>
    <dgm:cxn modelId="{008A5623-4F5E-421A-A6AA-82CCD44CA0EB}" type="presOf" srcId="{EF2EFE31-E083-434C-A6CD-DCDF507C36D2}" destId="{9399768F-DA06-4EF0-926E-24E7B4E7869B}" srcOrd="0" destOrd="0" presId="urn:microsoft.com/office/officeart/2018/2/layout/IconVerticalSolidList"/>
    <dgm:cxn modelId="{3310B624-70C9-46ED-B37F-CB53B7BC218E}" type="presOf" srcId="{001F89F6-4C20-4973-B344-98457608E49F}" destId="{8F7F90CC-5EE4-4542-ACC1-30659DAEF540}" srcOrd="0" destOrd="0" presId="urn:microsoft.com/office/officeart/2018/2/layout/IconVerticalSolidList"/>
    <dgm:cxn modelId="{59C91528-0E67-412B-BBD8-7697DA5228A8}" type="presOf" srcId="{1FA4CF49-AF72-44D5-A53E-8843C48FCCEF}" destId="{B1530E49-E421-4777-A2C0-06D91792F91D}" srcOrd="0" destOrd="0" presId="urn:microsoft.com/office/officeart/2018/2/layout/IconVerticalSolidList"/>
    <dgm:cxn modelId="{29F4D83C-61DC-4C80-A1F6-8AB207BBEE59}" type="presOf" srcId="{8D311EB5-F167-4F68-BFAB-89C455273596}" destId="{53AFF384-0EF1-48D9-8F09-FAC240233BF4}" srcOrd="0" destOrd="0" presId="urn:microsoft.com/office/officeart/2018/2/layout/IconVerticalSolidList"/>
    <dgm:cxn modelId="{DF705347-9DCC-4369-B93E-20D6B626FDFE}" type="presOf" srcId="{50838770-BAE4-4BF1-B478-39025A861DBE}" destId="{20ACDD76-8AB5-475E-99F4-4FFABC23044A}" srcOrd="0" destOrd="0" presId="urn:microsoft.com/office/officeart/2018/2/layout/IconVerticalSolidList"/>
    <dgm:cxn modelId="{A863BF67-C514-4671-B929-A222FF2F96A4}" type="presOf" srcId="{954CB11E-C709-4BA1-92DC-677ED887FB60}" destId="{25C2D165-ED5F-4830-80E4-C10DF34E3BAB}" srcOrd="0" destOrd="0" presId="urn:microsoft.com/office/officeart/2018/2/layout/IconVerticalSolidList"/>
    <dgm:cxn modelId="{223A1F74-A30B-4DBC-BFE1-DD888AFF6519}" srcId="{8D311EB5-F167-4F68-BFAB-89C455273596}" destId="{1FA4CF49-AF72-44D5-A53E-8843C48FCCEF}" srcOrd="1" destOrd="0" parTransId="{DDA92B98-A5D9-46C8-9AAC-66A05BEEE272}" sibTransId="{816A1851-BAE9-4D71-B5C1-E41CEBC427CA}"/>
    <dgm:cxn modelId="{F5F44293-03FD-4DF3-9612-02E416C802EF}" srcId="{8D311EB5-F167-4F68-BFAB-89C455273596}" destId="{954CB11E-C709-4BA1-92DC-677ED887FB60}" srcOrd="5" destOrd="0" parTransId="{F7061834-8B80-474A-9774-7ABE19787AE2}" sibTransId="{E0FBC5D5-6FFF-4F85-B4BF-75DE837BBB9F}"/>
    <dgm:cxn modelId="{AD8100A0-BB74-40F2-9B50-75F77E006EC0}" srcId="{8D311EB5-F167-4F68-BFAB-89C455273596}" destId="{7030481E-475A-4313-A321-FE514E8FDA93}" srcOrd="0" destOrd="0" parTransId="{88F634D1-0249-4FF8-8850-0AB937853683}" sibTransId="{65B0C273-A52F-499C-8EA4-A29F11F65B51}"/>
    <dgm:cxn modelId="{DE991EDF-5AFE-478D-AC05-DCB98894D8BB}" type="presParOf" srcId="{53AFF384-0EF1-48D9-8F09-FAC240233BF4}" destId="{EC5C055C-5A39-4A8D-8752-91D190FF88C8}" srcOrd="0" destOrd="0" presId="urn:microsoft.com/office/officeart/2018/2/layout/IconVerticalSolidList"/>
    <dgm:cxn modelId="{FED110D6-50C8-4CFD-BE1E-7BC2AE0C7305}" type="presParOf" srcId="{EC5C055C-5A39-4A8D-8752-91D190FF88C8}" destId="{CF84F097-D9AF-41D6-B9CE-F3B263F1AAB5}" srcOrd="0" destOrd="0" presId="urn:microsoft.com/office/officeart/2018/2/layout/IconVerticalSolidList"/>
    <dgm:cxn modelId="{02495AC7-8AD2-4BB7-9DAE-6B633DB602BE}" type="presParOf" srcId="{EC5C055C-5A39-4A8D-8752-91D190FF88C8}" destId="{D9B540A8-0045-41B7-A132-0C243E54090B}" srcOrd="1" destOrd="0" presId="urn:microsoft.com/office/officeart/2018/2/layout/IconVerticalSolidList"/>
    <dgm:cxn modelId="{933D99EB-E0D6-40DD-977E-8722BC105D3C}" type="presParOf" srcId="{EC5C055C-5A39-4A8D-8752-91D190FF88C8}" destId="{517DAA91-B37E-4B16-B451-0BC5BAF50D69}" srcOrd="2" destOrd="0" presId="urn:microsoft.com/office/officeart/2018/2/layout/IconVerticalSolidList"/>
    <dgm:cxn modelId="{0FC29DB2-3403-40B7-A60C-0730C2FA02A3}" type="presParOf" srcId="{EC5C055C-5A39-4A8D-8752-91D190FF88C8}" destId="{2F5A52A4-1D4D-45E6-94B0-39070DB4764E}" srcOrd="3" destOrd="0" presId="urn:microsoft.com/office/officeart/2018/2/layout/IconVerticalSolidList"/>
    <dgm:cxn modelId="{3D2C2860-C57B-4F97-BD45-6A49A175FE55}" type="presParOf" srcId="{53AFF384-0EF1-48D9-8F09-FAC240233BF4}" destId="{B5CD215C-BFA6-43C1-8AD2-91D1765CD815}" srcOrd="1" destOrd="0" presId="urn:microsoft.com/office/officeart/2018/2/layout/IconVerticalSolidList"/>
    <dgm:cxn modelId="{E7F2C453-F042-47FD-A688-638BE3266093}" type="presParOf" srcId="{53AFF384-0EF1-48D9-8F09-FAC240233BF4}" destId="{7D059DF8-428E-4F3D-839C-FD746BD751C0}" srcOrd="2" destOrd="0" presId="urn:microsoft.com/office/officeart/2018/2/layout/IconVerticalSolidList"/>
    <dgm:cxn modelId="{4D8F1BF5-CB32-41C1-AE7B-3EA4DC239F0C}" type="presParOf" srcId="{7D059DF8-428E-4F3D-839C-FD746BD751C0}" destId="{332244C0-5B63-44AA-B63C-D3A3EE256CF6}" srcOrd="0" destOrd="0" presId="urn:microsoft.com/office/officeart/2018/2/layout/IconVerticalSolidList"/>
    <dgm:cxn modelId="{AB92C19A-24CD-4175-9B26-B78DFBD9BE64}" type="presParOf" srcId="{7D059DF8-428E-4F3D-839C-FD746BD751C0}" destId="{817FCAB0-E590-4FE6-A769-7F8E6825415B}" srcOrd="1" destOrd="0" presId="urn:microsoft.com/office/officeart/2018/2/layout/IconVerticalSolidList"/>
    <dgm:cxn modelId="{762793E1-CC0A-4627-8B29-B7AFCCB86583}" type="presParOf" srcId="{7D059DF8-428E-4F3D-839C-FD746BD751C0}" destId="{6648D033-482E-4C9E-867B-C3F3E0DCE311}" srcOrd="2" destOrd="0" presId="urn:microsoft.com/office/officeart/2018/2/layout/IconVerticalSolidList"/>
    <dgm:cxn modelId="{D88F5E34-6931-41D5-B229-80AE31C2B973}" type="presParOf" srcId="{7D059DF8-428E-4F3D-839C-FD746BD751C0}" destId="{B1530E49-E421-4777-A2C0-06D91792F91D}" srcOrd="3" destOrd="0" presId="urn:microsoft.com/office/officeart/2018/2/layout/IconVerticalSolidList"/>
    <dgm:cxn modelId="{73FA1FF8-57B6-4DC5-A61C-7D3CF4ACA4A7}" type="presParOf" srcId="{53AFF384-0EF1-48D9-8F09-FAC240233BF4}" destId="{E7BDFB3C-21F9-4D0C-9BF7-88E95943F107}" srcOrd="3" destOrd="0" presId="urn:microsoft.com/office/officeart/2018/2/layout/IconVerticalSolidList"/>
    <dgm:cxn modelId="{2CD820B0-F1B8-48FB-BE08-875C1BEB7CA7}" type="presParOf" srcId="{53AFF384-0EF1-48D9-8F09-FAC240233BF4}" destId="{E7985E68-596D-4A2A-88C9-3481F86206B8}" srcOrd="4" destOrd="0" presId="urn:microsoft.com/office/officeart/2018/2/layout/IconVerticalSolidList"/>
    <dgm:cxn modelId="{F5D973E0-0468-42B7-A447-23D1177E068C}" type="presParOf" srcId="{E7985E68-596D-4A2A-88C9-3481F86206B8}" destId="{F8B8CBFF-3390-4303-BA3C-52FDA6725463}" srcOrd="0" destOrd="0" presId="urn:microsoft.com/office/officeart/2018/2/layout/IconVerticalSolidList"/>
    <dgm:cxn modelId="{C2A047D7-82CB-42A9-BE13-737F248D446A}" type="presParOf" srcId="{E7985E68-596D-4A2A-88C9-3481F86206B8}" destId="{23339731-46DC-43C3-8205-05E21A1F7BDD}" srcOrd="1" destOrd="0" presId="urn:microsoft.com/office/officeart/2018/2/layout/IconVerticalSolidList"/>
    <dgm:cxn modelId="{5631EDA6-4AB6-4BA8-93F2-17CC119E881D}" type="presParOf" srcId="{E7985E68-596D-4A2A-88C9-3481F86206B8}" destId="{CF26E00D-7F9D-4CB3-82A8-F3EA54D76C10}" srcOrd="2" destOrd="0" presId="urn:microsoft.com/office/officeart/2018/2/layout/IconVerticalSolidList"/>
    <dgm:cxn modelId="{1E0DE854-10F7-4E99-AC34-0CDB1BACCB4C}" type="presParOf" srcId="{E7985E68-596D-4A2A-88C9-3481F86206B8}" destId="{8F7F90CC-5EE4-4542-ACC1-30659DAEF540}" srcOrd="3" destOrd="0" presId="urn:microsoft.com/office/officeart/2018/2/layout/IconVerticalSolidList"/>
    <dgm:cxn modelId="{668432D5-7591-46AC-9C3D-7411B034B54B}" type="presParOf" srcId="{53AFF384-0EF1-48D9-8F09-FAC240233BF4}" destId="{E41E2093-30DE-4457-B0E2-750507D7649B}" srcOrd="5" destOrd="0" presId="urn:microsoft.com/office/officeart/2018/2/layout/IconVerticalSolidList"/>
    <dgm:cxn modelId="{26C66B36-537C-4C61-AFB7-24AE2DAA5559}" type="presParOf" srcId="{53AFF384-0EF1-48D9-8F09-FAC240233BF4}" destId="{188951F0-B2BC-4DB8-BBD6-725B33C6F21B}" srcOrd="6" destOrd="0" presId="urn:microsoft.com/office/officeart/2018/2/layout/IconVerticalSolidList"/>
    <dgm:cxn modelId="{DFCB1ADE-F2FE-416D-B93D-F880BA523D98}" type="presParOf" srcId="{188951F0-B2BC-4DB8-BBD6-725B33C6F21B}" destId="{3973FDC0-95CB-4595-9A1A-A86D35167C38}" srcOrd="0" destOrd="0" presId="urn:microsoft.com/office/officeart/2018/2/layout/IconVerticalSolidList"/>
    <dgm:cxn modelId="{EFC9ED9B-CAA4-46E5-B507-11CEF9C33AAB}" type="presParOf" srcId="{188951F0-B2BC-4DB8-BBD6-725B33C6F21B}" destId="{43FD6389-78EB-40A9-9672-0E8B1D99DAFC}" srcOrd="1" destOrd="0" presId="urn:microsoft.com/office/officeart/2018/2/layout/IconVerticalSolidList"/>
    <dgm:cxn modelId="{A575AB16-F43C-4B38-B187-4CCB33E8E628}" type="presParOf" srcId="{188951F0-B2BC-4DB8-BBD6-725B33C6F21B}" destId="{42E67172-99D8-4D57-925D-E39421240160}" srcOrd="2" destOrd="0" presId="urn:microsoft.com/office/officeart/2018/2/layout/IconVerticalSolidList"/>
    <dgm:cxn modelId="{B4A2567E-2A5E-4204-A023-92B674A10343}" type="presParOf" srcId="{188951F0-B2BC-4DB8-BBD6-725B33C6F21B}" destId="{20ACDD76-8AB5-475E-99F4-4FFABC23044A}" srcOrd="3" destOrd="0" presId="urn:microsoft.com/office/officeart/2018/2/layout/IconVerticalSolidList"/>
    <dgm:cxn modelId="{9E5FBA32-6B0B-4442-8CEA-65006A993868}" type="presParOf" srcId="{53AFF384-0EF1-48D9-8F09-FAC240233BF4}" destId="{D6D1D0AD-8F91-45DC-82A3-05AA374397D9}" srcOrd="7" destOrd="0" presId="urn:microsoft.com/office/officeart/2018/2/layout/IconVerticalSolidList"/>
    <dgm:cxn modelId="{FB96748E-3385-4B64-A733-F3119B36FD28}" type="presParOf" srcId="{53AFF384-0EF1-48D9-8F09-FAC240233BF4}" destId="{225212DD-E287-404D-ACD4-41AE31DDD1E8}" srcOrd="8" destOrd="0" presId="urn:microsoft.com/office/officeart/2018/2/layout/IconVerticalSolidList"/>
    <dgm:cxn modelId="{387DC011-E5DD-43F4-9D21-B9F2EFA188A4}" type="presParOf" srcId="{225212DD-E287-404D-ACD4-41AE31DDD1E8}" destId="{48BE3135-1B0C-4CD4-99E8-A4DA85F5D2C4}" srcOrd="0" destOrd="0" presId="urn:microsoft.com/office/officeart/2018/2/layout/IconVerticalSolidList"/>
    <dgm:cxn modelId="{6BEAA5C1-BC99-40D3-BE09-BD5D4616BBBB}" type="presParOf" srcId="{225212DD-E287-404D-ACD4-41AE31DDD1E8}" destId="{4F52EB2A-3F12-4FE7-BADB-B01B086A5FF2}" srcOrd="1" destOrd="0" presId="urn:microsoft.com/office/officeart/2018/2/layout/IconVerticalSolidList"/>
    <dgm:cxn modelId="{FEA3B23C-3B53-49EE-881C-3710AE520D00}" type="presParOf" srcId="{225212DD-E287-404D-ACD4-41AE31DDD1E8}" destId="{8BD51931-6131-4F89-9693-E5E868A87530}" srcOrd="2" destOrd="0" presId="urn:microsoft.com/office/officeart/2018/2/layout/IconVerticalSolidList"/>
    <dgm:cxn modelId="{E7926595-61A1-4267-950C-A5EB92C73009}" type="presParOf" srcId="{225212DD-E287-404D-ACD4-41AE31DDD1E8}" destId="{9399768F-DA06-4EF0-926E-24E7B4E7869B}" srcOrd="3" destOrd="0" presId="urn:microsoft.com/office/officeart/2018/2/layout/IconVerticalSolidList"/>
    <dgm:cxn modelId="{DEBCB345-B401-496C-9644-D1CB1EE50D54}" type="presParOf" srcId="{53AFF384-0EF1-48D9-8F09-FAC240233BF4}" destId="{1E3FD033-AFBC-4C01-865D-CF05921C9205}" srcOrd="9" destOrd="0" presId="urn:microsoft.com/office/officeart/2018/2/layout/IconVerticalSolidList"/>
    <dgm:cxn modelId="{F1BBF105-70F3-4FF4-BE54-4EA5727D849F}" type="presParOf" srcId="{53AFF384-0EF1-48D9-8F09-FAC240233BF4}" destId="{D4F8703E-963B-420A-8F71-5C90493C7718}" srcOrd="10" destOrd="0" presId="urn:microsoft.com/office/officeart/2018/2/layout/IconVerticalSolidList"/>
    <dgm:cxn modelId="{4A75B05B-4602-49BA-9A6A-509A45C47282}" type="presParOf" srcId="{D4F8703E-963B-420A-8F71-5C90493C7718}" destId="{07A78E47-2965-4B8D-A1C5-5C531D9A910A}" srcOrd="0" destOrd="0" presId="urn:microsoft.com/office/officeart/2018/2/layout/IconVerticalSolidList"/>
    <dgm:cxn modelId="{A175DCD6-5630-4E05-ABA9-EE5B2FF70F9E}" type="presParOf" srcId="{D4F8703E-963B-420A-8F71-5C90493C7718}" destId="{22DC808C-7512-47EC-BBD6-1B717EFD15FE}" srcOrd="1" destOrd="0" presId="urn:microsoft.com/office/officeart/2018/2/layout/IconVerticalSolidList"/>
    <dgm:cxn modelId="{E2048BE4-A41A-449B-8113-AA14483BA41C}" type="presParOf" srcId="{D4F8703E-963B-420A-8F71-5C90493C7718}" destId="{71F41926-37C1-455C-A6B0-19D94E2C42EC}" srcOrd="2" destOrd="0" presId="urn:microsoft.com/office/officeart/2018/2/layout/IconVerticalSolidList"/>
    <dgm:cxn modelId="{0EDFE239-1C23-4959-B692-94027A68EC20}" type="presParOf" srcId="{D4F8703E-963B-420A-8F71-5C90493C7718}" destId="{25C2D165-ED5F-4830-80E4-C10DF34E3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4F097-D9AF-41D6-B9CE-F3B263F1AAB5}">
      <dsp:nvSpPr>
        <dsp:cNvPr id="0" name=""/>
        <dsp:cNvSpPr/>
      </dsp:nvSpPr>
      <dsp:spPr>
        <a:xfrm>
          <a:off x="0" y="168004"/>
          <a:ext cx="7975328" cy="10950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540A8-0045-41B7-A132-0C243E54090B}">
      <dsp:nvSpPr>
        <dsp:cNvPr id="0" name=""/>
        <dsp:cNvSpPr/>
      </dsp:nvSpPr>
      <dsp:spPr>
        <a:xfrm>
          <a:off x="36149" y="304800"/>
          <a:ext cx="791012" cy="862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A52A4-1D4D-45E6-94B0-39070DB4764E}">
      <dsp:nvSpPr>
        <dsp:cNvPr id="0" name=""/>
        <dsp:cNvSpPr/>
      </dsp:nvSpPr>
      <dsp:spPr>
        <a:xfrm>
          <a:off x="863310" y="282976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5 airlines decided to come together to do a joint venture project of building Chatbot to help reduce operational cost and increased their sales revenue.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The project will be completed in 4 stages.</a:t>
          </a:r>
        </a:p>
      </dsp:txBody>
      <dsp:txXfrm>
        <a:off x="863310" y="282976"/>
        <a:ext cx="7034454" cy="887190"/>
      </dsp:txXfrm>
    </dsp:sp>
    <dsp:sp modelId="{332244C0-5B63-44AA-B63C-D3A3EE256CF6}">
      <dsp:nvSpPr>
        <dsp:cNvPr id="0" name=""/>
        <dsp:cNvSpPr/>
      </dsp:nvSpPr>
      <dsp:spPr>
        <a:xfrm>
          <a:off x="0" y="1674879"/>
          <a:ext cx="7975328" cy="747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FCAB0-E590-4FE6-A769-7F8E6825415B}">
      <dsp:nvSpPr>
        <dsp:cNvPr id="0" name=""/>
        <dsp:cNvSpPr/>
      </dsp:nvSpPr>
      <dsp:spPr>
        <a:xfrm>
          <a:off x="29486" y="1749288"/>
          <a:ext cx="804338" cy="611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0E49-E421-4777-A2C0-06D91792F91D}">
      <dsp:nvSpPr>
        <dsp:cNvPr id="0" name=""/>
        <dsp:cNvSpPr/>
      </dsp:nvSpPr>
      <dsp:spPr>
        <a:xfrm>
          <a:off x="863310" y="1644708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1st stage:  Deal with feedback</a:t>
          </a:r>
        </a:p>
      </dsp:txBody>
      <dsp:txXfrm>
        <a:off x="863310" y="1644708"/>
        <a:ext cx="7034454" cy="887190"/>
      </dsp:txXfrm>
    </dsp:sp>
    <dsp:sp modelId="{F8B8CBFF-3390-4303-BA3C-52FDA6725463}">
      <dsp:nvSpPr>
        <dsp:cNvPr id="0" name=""/>
        <dsp:cNvSpPr/>
      </dsp:nvSpPr>
      <dsp:spPr>
        <a:xfrm>
          <a:off x="0" y="2534826"/>
          <a:ext cx="7975328" cy="747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39731-46DC-43C3-8205-05E21A1F7BDD}">
      <dsp:nvSpPr>
        <dsp:cNvPr id="0" name=""/>
        <dsp:cNvSpPr/>
      </dsp:nvSpPr>
      <dsp:spPr>
        <a:xfrm>
          <a:off x="132692" y="2570922"/>
          <a:ext cx="597926" cy="674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90CC-5EE4-4542-ACC1-30659DAEF540}">
      <dsp:nvSpPr>
        <dsp:cNvPr id="0" name=""/>
        <dsp:cNvSpPr/>
      </dsp:nvSpPr>
      <dsp:spPr>
        <a:xfrm>
          <a:off x="863310" y="2455298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2nd stage:  Predict feedback </a:t>
          </a:r>
        </a:p>
      </dsp:txBody>
      <dsp:txXfrm>
        <a:off x="863310" y="2455298"/>
        <a:ext cx="7034454" cy="887190"/>
      </dsp:txXfrm>
    </dsp:sp>
    <dsp:sp modelId="{3973FDC0-95CB-4595-9A1A-A86D35167C38}">
      <dsp:nvSpPr>
        <dsp:cNvPr id="0" name=""/>
        <dsp:cNvSpPr/>
      </dsp:nvSpPr>
      <dsp:spPr>
        <a:xfrm>
          <a:off x="0" y="3382976"/>
          <a:ext cx="7975328" cy="747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D6389-78EB-40A9-9672-0E8B1D99DAFC}">
      <dsp:nvSpPr>
        <dsp:cNvPr id="0" name=""/>
        <dsp:cNvSpPr/>
      </dsp:nvSpPr>
      <dsp:spPr>
        <a:xfrm>
          <a:off x="79684" y="3429001"/>
          <a:ext cx="703941" cy="60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DD76-8AB5-475E-99F4-4FFABC23044A}">
      <dsp:nvSpPr>
        <dsp:cNvPr id="0" name=""/>
        <dsp:cNvSpPr/>
      </dsp:nvSpPr>
      <dsp:spPr>
        <a:xfrm>
          <a:off x="863310" y="3295627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3rd stage:  Handle general queries</a:t>
          </a:r>
        </a:p>
      </dsp:txBody>
      <dsp:txXfrm>
        <a:off x="863310" y="3295627"/>
        <a:ext cx="7034454" cy="887190"/>
      </dsp:txXfrm>
    </dsp:sp>
    <dsp:sp modelId="{48BE3135-1B0C-4CD4-99E8-A4DA85F5D2C4}">
      <dsp:nvSpPr>
        <dsp:cNvPr id="0" name=""/>
        <dsp:cNvSpPr/>
      </dsp:nvSpPr>
      <dsp:spPr>
        <a:xfrm>
          <a:off x="0" y="4260592"/>
          <a:ext cx="7975328" cy="747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2EB2A-3F12-4FE7-BADB-B01B086A5FF2}">
      <dsp:nvSpPr>
        <dsp:cNvPr id="0" name=""/>
        <dsp:cNvSpPr/>
      </dsp:nvSpPr>
      <dsp:spPr>
        <a:xfrm>
          <a:off x="66431" y="4293705"/>
          <a:ext cx="730446" cy="6809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768F-DA06-4EF0-926E-24E7B4E7869B}">
      <dsp:nvSpPr>
        <dsp:cNvPr id="0" name=""/>
        <dsp:cNvSpPr/>
      </dsp:nvSpPr>
      <dsp:spPr>
        <a:xfrm>
          <a:off x="863310" y="4243643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4</a:t>
          </a:r>
          <a:r>
            <a:rPr lang="en-US" sz="1500" b="1" kern="1200" baseline="30000"/>
            <a:t>th</a:t>
          </a:r>
          <a:r>
            <a:rPr lang="en-US" sz="1500" b="1" kern="1200"/>
            <a:t> stage: Query database</a:t>
          </a:r>
        </a:p>
      </dsp:txBody>
      <dsp:txXfrm>
        <a:off x="863310" y="4243643"/>
        <a:ext cx="7034454" cy="887190"/>
      </dsp:txXfrm>
    </dsp:sp>
    <dsp:sp modelId="{07A78E47-2965-4B8D-A1C5-5C531D9A910A}">
      <dsp:nvSpPr>
        <dsp:cNvPr id="0" name=""/>
        <dsp:cNvSpPr/>
      </dsp:nvSpPr>
      <dsp:spPr>
        <a:xfrm>
          <a:off x="0" y="5639248"/>
          <a:ext cx="7975328" cy="7471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C808C-7512-47EC-BBD6-1B717EFD15FE}">
      <dsp:nvSpPr>
        <dsp:cNvPr id="0" name=""/>
        <dsp:cNvSpPr/>
      </dsp:nvSpPr>
      <dsp:spPr>
        <a:xfrm>
          <a:off x="119439" y="5671931"/>
          <a:ext cx="624431" cy="7054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2D165-ED5F-4830-80E4-C10DF34E3BAB}">
      <dsp:nvSpPr>
        <dsp:cNvPr id="0" name=""/>
        <dsp:cNvSpPr/>
      </dsp:nvSpPr>
      <dsp:spPr>
        <a:xfrm>
          <a:off x="863310" y="5604770"/>
          <a:ext cx="7034454" cy="88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94" tIns="93894" rIns="93894" bIns="938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With that, being a data scientist , I was task to complete the 1</a:t>
          </a:r>
          <a:r>
            <a:rPr lang="en-US" sz="1500" b="1" kern="1200" baseline="30000"/>
            <a:t>st</a:t>
          </a:r>
          <a:r>
            <a:rPr lang="en-US" sz="1500" b="1" kern="1200"/>
            <a:t> stage of the project to do a test run to see the general response and making predictions if possible.</a:t>
          </a:r>
        </a:p>
      </dsp:txBody>
      <dsp:txXfrm>
        <a:off x="863310" y="5604770"/>
        <a:ext cx="7034454" cy="88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2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2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4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6066E5-1FE3-4047-8E8B-2757B3440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8" b="735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01E4B-A71A-4B61-B3F5-EB32F4170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SG" sz="5400" dirty="0">
                <a:solidFill>
                  <a:schemeClr val="tx1"/>
                </a:solidFill>
              </a:rPr>
              <a:t>Capstone Project – </a:t>
            </a:r>
            <a:br>
              <a:rPr lang="en-SG" sz="5400" dirty="0">
                <a:solidFill>
                  <a:schemeClr val="tx1"/>
                </a:solidFill>
              </a:rPr>
            </a:br>
            <a:r>
              <a:rPr lang="en-SG" sz="5400" dirty="0" err="1">
                <a:solidFill>
                  <a:schemeClr val="tx1"/>
                </a:solidFill>
              </a:rPr>
              <a:t>ChatBot</a:t>
            </a:r>
            <a:endParaRPr lang="en-SG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E7C0-05A9-42D8-91A2-A4D5CEEA4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Koh PEI QING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7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2548683"/>
            <a:ext cx="3659246" cy="954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Research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92C97E-E178-466E-9BAA-6A886A11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7" y="1603717"/>
            <a:ext cx="7387045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2548683"/>
            <a:ext cx="3659246" cy="954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Research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4ABFD5-E231-45B7-8431-B9601FAE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6" y="413916"/>
            <a:ext cx="11041016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5014-C835-4CA6-9299-5E6E2522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</a:rPr>
              <a:t>Problem Statement: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6A7C406-0863-4FED-A817-45DE9492E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783767"/>
              </p:ext>
            </p:extLst>
          </p:nvPr>
        </p:nvGraphicFramePr>
        <p:xfrm>
          <a:off x="4094751" y="0"/>
          <a:ext cx="797532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20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Topic Modelling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29BFAB-6627-46BF-8FF9-FF666F40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63" y="1080690"/>
            <a:ext cx="3503194" cy="1105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AA1152-1885-424E-B4F7-E2511069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81" y="3135526"/>
            <a:ext cx="3503194" cy="1105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0662A-3F59-4E6E-8433-A30160D9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963" y="4923749"/>
            <a:ext cx="3503194" cy="11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Topic Modelling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BDB428F-E549-4991-85C7-EE5048EF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790" y="2053888"/>
            <a:ext cx="6328515" cy="31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230B-327C-49A2-A709-74963AA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MultiClass</a:t>
            </a:r>
            <a:r>
              <a:rPr lang="en-US" sz="4400" dirty="0">
                <a:solidFill>
                  <a:srgbClr val="FFFFFF"/>
                </a:solidFill>
              </a:rPr>
              <a:t> Classification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732858-5D15-4A6B-BD60-AE5B28F2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94" y="1181686"/>
            <a:ext cx="7556906" cy="52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F05CB-0740-40EA-AABA-35ACB0A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MultiClass</a:t>
            </a:r>
            <a:r>
              <a:rPr lang="en-US" sz="4400" dirty="0">
                <a:solidFill>
                  <a:srgbClr val="FFFFFF"/>
                </a:solidFill>
              </a:rPr>
              <a:t> Classification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12CFB2-E2FD-40D2-8D86-38ED3484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08" y="295899"/>
            <a:ext cx="6938387" cy="3133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B59C3-CCFF-4B8C-A223-74A8B3FB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83" y="3724891"/>
            <a:ext cx="6629874" cy="30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2E3E8"/>
      </a:lt2>
      <a:accent1>
        <a:srgbClr val="E98941"/>
      </a:accent1>
      <a:accent2>
        <a:srgbClr val="B3A13B"/>
      </a:accent2>
      <a:accent3>
        <a:srgbClr val="91A94E"/>
      </a:accent3>
      <a:accent4>
        <a:srgbClr val="37B0AA"/>
      </a:accent4>
      <a:accent5>
        <a:srgbClr val="39A9E9"/>
      </a:accent5>
      <a:accent6>
        <a:srgbClr val="4E71EB"/>
      </a:accent6>
      <a:hlink>
        <a:srgbClr val="717BB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 Light</vt:lpstr>
      <vt:lpstr>Bembo</vt:lpstr>
      <vt:lpstr>Calibri</vt:lpstr>
      <vt:lpstr>RetrospectVTI</vt:lpstr>
      <vt:lpstr>Capstone Project –  ChatBot</vt:lpstr>
      <vt:lpstr>Research</vt:lpstr>
      <vt:lpstr>Research</vt:lpstr>
      <vt:lpstr>Problem Statement:</vt:lpstr>
      <vt:lpstr>Topic Modelling</vt:lpstr>
      <vt:lpstr>Topic Modelling</vt:lpstr>
      <vt:lpstr>MultiClass Classification</vt:lpstr>
      <vt:lpstr>MultiClass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Feedback ChatBot</dc:title>
  <dc:creator>Pei Qing Koh</dc:creator>
  <cp:lastModifiedBy>Pei Qing Koh</cp:lastModifiedBy>
  <cp:revision>8</cp:revision>
  <dcterms:created xsi:type="dcterms:W3CDTF">2019-12-04T20:51:48Z</dcterms:created>
  <dcterms:modified xsi:type="dcterms:W3CDTF">2019-12-04T22:26:18Z</dcterms:modified>
</cp:coreProperties>
</file>