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27"/>
  </p:notesMasterIdLst>
  <p:sldIdLst>
    <p:sldId id="256" r:id="rId2"/>
    <p:sldId id="266" r:id="rId3"/>
    <p:sldId id="310" r:id="rId4"/>
    <p:sldId id="360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53" r:id="rId14"/>
    <p:sldId id="354" r:id="rId15"/>
    <p:sldId id="355" r:id="rId16"/>
    <p:sldId id="362" r:id="rId17"/>
    <p:sldId id="359" r:id="rId18"/>
    <p:sldId id="357" r:id="rId19"/>
    <p:sldId id="338" r:id="rId20"/>
    <p:sldId id="367" r:id="rId21"/>
    <p:sldId id="373" r:id="rId22"/>
    <p:sldId id="374" r:id="rId23"/>
    <p:sldId id="369" r:id="rId24"/>
    <p:sldId id="370" r:id="rId25"/>
    <p:sldId id="3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5B4EBFC-AF84-4609-8087-E3623C52BFF6}">
          <p14:sldIdLst>
            <p14:sldId id="256"/>
            <p14:sldId id="266"/>
          </p14:sldIdLst>
        </p14:section>
        <p14:section name="UI-目錄選單建檔" id="{D5E54878-9BBF-4BDB-9DD8-7A867D375225}">
          <p14:sldIdLst>
            <p14:sldId id="310"/>
            <p14:sldId id="360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I-應用程式建檔" id="{63AE5203-43D9-4469-AC31-F022EC864119}">
          <p14:sldIdLst>
            <p14:sldId id="352"/>
            <p14:sldId id="361"/>
            <p14:sldId id="353"/>
            <p14:sldId id="354"/>
            <p14:sldId id="355"/>
            <p14:sldId id="362"/>
            <p14:sldId id="359"/>
            <p14:sldId id="357"/>
          </p14:sldIdLst>
        </p14:section>
        <p14:section name="ViewModel" id="{3782CA4B-D40D-4571-87A7-2C88D9FE605B}">
          <p14:sldIdLst>
            <p14:sldId id="338"/>
            <p14:sldId id="367"/>
            <p14:sldId id="373"/>
            <p14:sldId id="374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2"/>
    <a:srgbClr val="3B3B3B"/>
    <a:srgbClr val="D24E4E"/>
    <a:srgbClr val="FF0000"/>
    <a:srgbClr val="FFFFFF"/>
    <a:srgbClr val="FDFDFD"/>
    <a:srgbClr val="CDCDCC"/>
    <a:srgbClr val="CCCCCC"/>
    <a:srgbClr val="AAD5F9"/>
    <a:srgbClr val="E0E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5244" autoAdjust="0"/>
  </p:normalViewPr>
  <p:slideViewPr>
    <p:cSldViewPr snapToGrid="0">
      <p:cViewPr>
        <p:scale>
          <a:sx n="100" d="100"/>
          <a:sy n="100" d="100"/>
        </p:scale>
        <p:origin x="1032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0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應用頁面建檔</a:t>
            </a:r>
            <a:r>
              <a:rPr lang="en-US" altLang="zh-TW" b="1" dirty="0"/>
              <a:t>】</a:t>
            </a:r>
          </a:p>
          <a:p>
            <a:r>
              <a:rPr lang="en-US" altLang="zh-TW" b="0" dirty="0" err="1"/>
              <a:t>OnInit</a:t>
            </a:r>
            <a:r>
              <a:rPr lang="en-US" altLang="zh-TW" b="0" dirty="0"/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，用於瀏覽已建立的應用頁面  </a:t>
            </a:r>
            <a:r>
              <a:rPr lang="en-US" altLang="zh-TW" dirty="0"/>
              <a:t>&amp;</a:t>
            </a:r>
            <a:r>
              <a:rPr lang="zh-TW" altLang="en-US" dirty="0"/>
              <a:t> 輸入「頁面代號」或「網頁路徑」，及時判斷是否重覆</a:t>
            </a:r>
            <a:endParaRPr lang="en-US" altLang="zh-TW" dirty="0"/>
          </a:p>
          <a:p>
            <a:r>
              <a:rPr lang="en-US" altLang="zh-TW" dirty="0"/>
              <a:t>---- </a:t>
            </a:r>
            <a:r>
              <a:rPr lang="en-US" altLang="zh-TW" dirty="0" err="1"/>
              <a:t>getDevelopers</a:t>
            </a:r>
            <a:r>
              <a:rPr lang="en-US" altLang="zh-TW" dirty="0"/>
              <a:t>()</a:t>
            </a:r>
            <a:r>
              <a:rPr lang="zh-TW" altLang="en-US" dirty="0"/>
              <a:t>，用於在維護人員的下拉式選單顯示資訊室人員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按下表格中的刪除按鈕 </a:t>
            </a:r>
            <a:r>
              <a:rPr lang="en-US" altLang="zh-TW" dirty="0" err="1"/>
              <a:t>onRowRemoveClick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getAppPageUsedList</a:t>
            </a:r>
            <a:r>
              <a:rPr lang="en-US" altLang="zh-TW" dirty="0"/>
              <a:t>(</a:t>
            </a:r>
            <a:r>
              <a:rPr lang="en-US" altLang="zh-TW" dirty="0" err="1"/>
              <a:t>pageId</a:t>
            </a:r>
            <a:r>
              <a:rPr lang="en-US" altLang="zh-TW" dirty="0"/>
              <a:t>)</a:t>
            </a:r>
            <a:r>
              <a:rPr lang="zh-TW" altLang="en-US" dirty="0"/>
              <a:t>，用於在刪除前，通知頁面</a:t>
            </a:r>
            <a:r>
              <a:rPr lang="zh-TW" altLang="en-US"/>
              <a:t>是否被應用程式使用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按下工具列的儲存按鈕 </a:t>
            </a:r>
            <a:r>
              <a:rPr lang="en-US" altLang="zh-TW" dirty="0" err="1"/>
              <a:t>onSaveClick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setAppPageInfos</a:t>
            </a:r>
            <a:r>
              <a:rPr lang="en-US" altLang="zh-TW" dirty="0"/>
              <a:t>(</a:t>
            </a:r>
            <a:r>
              <a:rPr lang="en-US" altLang="zh-TW" dirty="0" err="1"/>
              <a:t>appPageInfo</a:t>
            </a:r>
            <a:r>
              <a:rPr lang="en-US" altLang="zh-TW" dirty="0"/>
              <a:t>[])</a:t>
            </a:r>
            <a:r>
              <a:rPr lang="zh-TW" altLang="en-US" dirty="0"/>
              <a:t>，更新應用頁面的各項設定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，瀏覽已建立的應用頁面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b="1"/>
              <a:t>【</a:t>
            </a:r>
            <a:r>
              <a:rPr lang="zh-TW" altLang="en-US" b="1"/>
              <a:t>應用程式建</a:t>
            </a:r>
            <a:r>
              <a:rPr lang="zh-TW" altLang="en-US" b="1" dirty="0"/>
              <a:t>檔</a:t>
            </a:r>
            <a:r>
              <a:rPr lang="en-US" altLang="zh-TW" b="1" dirty="0"/>
              <a:t>】</a:t>
            </a:r>
          </a:p>
          <a:p>
            <a:r>
              <a:rPr lang="en-US" altLang="zh-TW" b="1" dirty="0" err="1"/>
              <a:t>OnInit</a:t>
            </a:r>
            <a:r>
              <a:rPr lang="en-US" altLang="zh-TW" b="1" dirty="0"/>
              <a:t>()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getAppPageInfos</a:t>
            </a:r>
            <a:r>
              <a:rPr lang="en-US" altLang="zh-TW" b="0" dirty="0"/>
              <a:t>()</a:t>
            </a:r>
            <a:r>
              <a:rPr lang="zh-TW" altLang="en-US" b="0" dirty="0"/>
              <a:t>，瀏覽已建立的應用頁面</a:t>
            </a:r>
          </a:p>
          <a:p>
            <a:endParaRPr lang="zh-TW" altLang="en-US" b="0" dirty="0"/>
          </a:p>
          <a:p>
            <a:r>
              <a:rPr lang="zh-TW" altLang="en-US" b="0" dirty="0"/>
              <a:t>按下工具列的儲存按鈕 </a:t>
            </a:r>
            <a:r>
              <a:rPr lang="en-US" altLang="zh-TW" b="0" dirty="0" err="1"/>
              <a:t>onSaveClick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setAppStoreInfos</a:t>
            </a:r>
            <a:r>
              <a:rPr lang="en-US" altLang="zh-TW" b="0" dirty="0"/>
              <a:t>(</a:t>
            </a:r>
            <a:r>
              <a:rPr lang="en-US" altLang="zh-TW" b="0" dirty="0" err="1"/>
              <a:t>appId,appPageInfo</a:t>
            </a:r>
            <a:r>
              <a:rPr lang="en-US" altLang="zh-TW" b="0" dirty="0"/>
              <a:t>[])</a:t>
            </a:r>
            <a:r>
              <a:rPr lang="zh-TW" altLang="en-US" b="0" dirty="0"/>
              <a:t>，更新</a:t>
            </a:r>
            <a:r>
              <a:rPr lang="zh-TW" altLang="en-US" b="0"/>
              <a:t>某筆應用程式的</a:t>
            </a:r>
            <a:r>
              <a:rPr lang="zh-TW" altLang="en-US" b="0" dirty="0"/>
              <a:t>各項設定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en-US" altLang="zh-TW" b="0" dirty="0"/>
              <a:t>()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按下工具列的刪除按鈕 </a:t>
            </a:r>
            <a:r>
              <a:rPr lang="en-US" altLang="zh-TW" b="0" dirty="0" err="1"/>
              <a:t>onRemoveClick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getAppStoreUsedList</a:t>
            </a:r>
            <a:r>
              <a:rPr lang="en-US" altLang="zh-TW" b="0" dirty="0"/>
              <a:t>()</a:t>
            </a:r>
            <a:r>
              <a:rPr lang="zh-TW" altLang="en-US" b="0" dirty="0"/>
              <a:t>，用於在刪除前</a:t>
            </a:r>
            <a:r>
              <a:rPr lang="zh-TW" altLang="en-US" b="0"/>
              <a:t>，通知應用程式是否</a:t>
            </a:r>
            <a:r>
              <a:rPr lang="zh-TW" altLang="en-US" b="0" dirty="0"/>
              <a:t>被使用者使用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removeAppStore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，刪除</a:t>
            </a:r>
            <a:r>
              <a:rPr lang="zh-TW" altLang="en-US" b="0"/>
              <a:t>某筆應用程式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按下工具列的匯出設定檔 </a:t>
            </a:r>
            <a:r>
              <a:rPr lang="en-US" altLang="zh-TW" b="0" dirty="0" err="1"/>
              <a:t>onExportJsonClick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getAppStoreConfig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，取得</a:t>
            </a:r>
            <a:r>
              <a:rPr lang="zh-TW" altLang="en-US" b="0"/>
              <a:t>某筆應用程式的 </a:t>
            </a:r>
            <a:r>
              <a:rPr lang="en-US" altLang="zh-TW" b="0" dirty="0" err="1"/>
              <a:t>app.config.json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0" dirty="0"/>
              <a:t>按下</a:t>
            </a:r>
            <a:r>
              <a:rPr lang="zh-TW" altLang="en-US" b="0"/>
              <a:t>表格中的應用程式 </a:t>
            </a:r>
            <a:r>
              <a:rPr lang="en-US" altLang="zh-TW" b="0" dirty="0" err="1"/>
              <a:t>onRowSelect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，顯示</a:t>
            </a:r>
            <a:r>
              <a:rPr lang="zh-TW" altLang="en-US" b="0"/>
              <a:t>某筆應用程式的</a:t>
            </a:r>
            <a:r>
              <a:rPr lang="zh-TW" altLang="en-US" b="0" dirty="0"/>
              <a:t>詳細資訊</a:t>
            </a:r>
          </a:p>
          <a:p>
            <a:endParaRPr lang="zh-TW" altLang="en-US" b="0" dirty="0"/>
          </a:p>
          <a:p>
            <a:r>
              <a:rPr lang="zh-TW" altLang="en-US" b="0"/>
              <a:t>輸入完應用程式代號 </a:t>
            </a:r>
            <a:r>
              <a:rPr lang="en-US" altLang="zh-TW" b="0" dirty="0" err="1"/>
              <a:t>onAppIdKeyUp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checkAppStoreUsed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，判別頁面代號是否重覆</a:t>
            </a:r>
          </a:p>
          <a:p>
            <a:endParaRPr lang="zh-TW" altLang="en-US" b="0" dirty="0"/>
          </a:p>
          <a:p>
            <a:r>
              <a:rPr lang="zh-TW" altLang="en-US" b="0" dirty="0"/>
              <a:t>輸入完網頁路徑 </a:t>
            </a:r>
            <a:r>
              <a:rPr lang="en-US" altLang="zh-TW" b="0" dirty="0" err="1"/>
              <a:t>onAppUrlKeyUp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checkAppStoreCreated</a:t>
            </a:r>
            <a:r>
              <a:rPr lang="en-US" altLang="zh-TW" b="0" dirty="0"/>
              <a:t>(</a:t>
            </a:r>
            <a:r>
              <a:rPr lang="en-US" altLang="zh-TW" b="0" dirty="0" err="1"/>
              <a:t>appUrl</a:t>
            </a:r>
            <a:r>
              <a:rPr lang="en-US" altLang="zh-TW" b="0" dirty="0"/>
              <a:t>)</a:t>
            </a:r>
            <a:r>
              <a:rPr lang="zh-TW" altLang="en-US" b="0" dirty="0"/>
              <a:t>，判別網頁路徑是否重覆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686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應用頁面建檔</a:t>
            </a:r>
            <a:r>
              <a:rPr lang="en-US" altLang="zh-TW" b="1" dirty="0"/>
              <a:t>】</a:t>
            </a:r>
          </a:p>
          <a:p>
            <a:r>
              <a:rPr lang="en-US" altLang="zh-TW" b="0" dirty="0" err="1"/>
              <a:t>OnInit</a:t>
            </a:r>
            <a:r>
              <a:rPr lang="en-US" altLang="zh-TW" b="0" dirty="0"/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，用於瀏覽已建立的應用頁面  </a:t>
            </a:r>
            <a:r>
              <a:rPr lang="en-US" altLang="zh-TW" dirty="0"/>
              <a:t>&amp;</a:t>
            </a:r>
            <a:r>
              <a:rPr lang="zh-TW" altLang="en-US" dirty="0"/>
              <a:t> 輸入「頁面代號」或「網頁路徑」，及時判斷是否重覆</a:t>
            </a:r>
            <a:endParaRPr lang="en-US" altLang="zh-TW" dirty="0"/>
          </a:p>
          <a:p>
            <a:r>
              <a:rPr lang="en-US" altLang="zh-TW" dirty="0"/>
              <a:t>---- </a:t>
            </a:r>
            <a:r>
              <a:rPr lang="en-US" altLang="zh-TW" dirty="0" err="1"/>
              <a:t>getDevelopers</a:t>
            </a:r>
            <a:r>
              <a:rPr lang="en-US" altLang="zh-TW" dirty="0"/>
              <a:t>()</a:t>
            </a:r>
            <a:r>
              <a:rPr lang="zh-TW" altLang="en-US" dirty="0"/>
              <a:t>，用於在維護人員的下拉式選單顯示資訊室人員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按下表格中的刪除按鈕 </a:t>
            </a:r>
            <a:r>
              <a:rPr lang="en-US" altLang="zh-TW" dirty="0" err="1"/>
              <a:t>onRowRemoveClick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getAppPageUsedList</a:t>
            </a:r>
            <a:r>
              <a:rPr lang="en-US" altLang="zh-TW" dirty="0"/>
              <a:t>(</a:t>
            </a:r>
            <a:r>
              <a:rPr lang="en-US" altLang="zh-TW" dirty="0" err="1"/>
              <a:t>pageId</a:t>
            </a:r>
            <a:r>
              <a:rPr lang="en-US" altLang="zh-TW" dirty="0"/>
              <a:t>)</a:t>
            </a:r>
            <a:r>
              <a:rPr lang="zh-TW" altLang="en-US" dirty="0"/>
              <a:t>，用於在刪除前，通知頁面</a:t>
            </a:r>
            <a:r>
              <a:rPr lang="zh-TW" altLang="en-US"/>
              <a:t>是否被應用程式使用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按下工具列的儲存按鈕 </a:t>
            </a:r>
            <a:r>
              <a:rPr lang="en-US" altLang="zh-TW" dirty="0" err="1"/>
              <a:t>onSaveClick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setAppPageInfos</a:t>
            </a:r>
            <a:r>
              <a:rPr lang="en-US" altLang="zh-TW" dirty="0"/>
              <a:t>(</a:t>
            </a:r>
            <a:r>
              <a:rPr lang="en-US" altLang="zh-TW" dirty="0" err="1"/>
              <a:t>appPageInfo</a:t>
            </a:r>
            <a:r>
              <a:rPr lang="en-US" altLang="zh-TW" dirty="0"/>
              <a:t>[])</a:t>
            </a:r>
            <a:r>
              <a:rPr lang="zh-TW" altLang="en-US" dirty="0"/>
              <a:t>，更新應用頁面的各項設定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，瀏覽已建立的應用頁面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b="1"/>
              <a:t>【</a:t>
            </a:r>
            <a:r>
              <a:rPr lang="zh-TW" altLang="en-US" b="1"/>
              <a:t>應用程式建</a:t>
            </a:r>
            <a:r>
              <a:rPr lang="zh-TW" altLang="en-US" b="1" dirty="0"/>
              <a:t>檔</a:t>
            </a:r>
            <a:r>
              <a:rPr lang="en-US" altLang="zh-TW" b="1" dirty="0"/>
              <a:t>】</a:t>
            </a:r>
          </a:p>
          <a:p>
            <a:r>
              <a:rPr lang="en-US" altLang="zh-TW" b="1" dirty="0" err="1"/>
              <a:t>OnInit</a:t>
            </a:r>
            <a:r>
              <a:rPr lang="en-US" altLang="zh-TW" b="1" dirty="0"/>
              <a:t>()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getAppPageInfos</a:t>
            </a:r>
            <a:r>
              <a:rPr lang="zh-TW" altLang="en-US" b="0" dirty="0"/>
              <a:t>，瀏覽已建立的應用頁面</a:t>
            </a:r>
          </a:p>
          <a:p>
            <a:endParaRPr lang="zh-TW" altLang="en-US" b="0" dirty="0"/>
          </a:p>
          <a:p>
            <a:r>
              <a:rPr lang="zh-TW" altLang="en-US" b="0" dirty="0"/>
              <a:t>按下工具列的儲存按鈕 </a:t>
            </a:r>
            <a:r>
              <a:rPr lang="en-US" altLang="zh-TW" b="0" dirty="0" err="1"/>
              <a:t>onSaveClick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setAppStoreInfos</a:t>
            </a:r>
            <a:r>
              <a:rPr lang="en-US" altLang="zh-TW" b="0" dirty="0"/>
              <a:t>(</a:t>
            </a:r>
            <a:r>
              <a:rPr lang="en-US" altLang="zh-TW" b="0" dirty="0" err="1"/>
              <a:t>appId,appPageInfo</a:t>
            </a:r>
            <a:r>
              <a:rPr lang="en-US" altLang="zh-TW" b="0" dirty="0"/>
              <a:t>[])</a:t>
            </a:r>
            <a:r>
              <a:rPr lang="zh-TW" altLang="en-US" b="0" dirty="0"/>
              <a:t>，更新</a:t>
            </a:r>
            <a:r>
              <a:rPr lang="zh-TW" altLang="en-US" b="0"/>
              <a:t>某筆應用程式的</a:t>
            </a:r>
            <a:r>
              <a:rPr lang="zh-TW" altLang="en-US" b="0" dirty="0"/>
              <a:t>各項設定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en-US" altLang="zh-TW" b="0" dirty="0"/>
              <a:t>()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按下工具列的刪除按鈕 </a:t>
            </a:r>
            <a:r>
              <a:rPr lang="en-US" altLang="zh-TW" b="0" dirty="0" err="1"/>
              <a:t>onRemoveClick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getAppStoreUsedList</a:t>
            </a:r>
            <a:r>
              <a:rPr lang="en-US" altLang="zh-TW" b="0" dirty="0"/>
              <a:t>()</a:t>
            </a:r>
            <a:r>
              <a:rPr lang="zh-TW" altLang="en-US" b="0" dirty="0"/>
              <a:t>，用於在刪除前</a:t>
            </a:r>
            <a:r>
              <a:rPr lang="zh-TW" altLang="en-US" b="0"/>
              <a:t>，通知應用程式是否</a:t>
            </a:r>
            <a:r>
              <a:rPr lang="zh-TW" altLang="en-US" b="0" dirty="0"/>
              <a:t>被使用者使用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removeAppStore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，刪除</a:t>
            </a:r>
            <a:r>
              <a:rPr lang="zh-TW" altLang="en-US" b="0"/>
              <a:t>某筆應用程式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按下工具列的匯出設定檔 </a:t>
            </a:r>
            <a:r>
              <a:rPr lang="en-US" altLang="zh-TW" b="0" dirty="0" err="1"/>
              <a:t>onExportJsonClick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getAppStoreConfig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，取得</a:t>
            </a:r>
            <a:r>
              <a:rPr lang="zh-TW" altLang="en-US" b="0"/>
              <a:t>某筆應用程式的 </a:t>
            </a:r>
            <a:r>
              <a:rPr lang="en-US" altLang="zh-TW" b="0" dirty="0" err="1"/>
              <a:t>app.config.json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0" dirty="0"/>
              <a:t>按下</a:t>
            </a:r>
            <a:r>
              <a:rPr lang="zh-TW" altLang="en-US" b="0"/>
              <a:t>表格中的應用程式 </a:t>
            </a:r>
            <a:r>
              <a:rPr lang="en-US" altLang="zh-TW" b="0" dirty="0" err="1"/>
              <a:t>onRowSelect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，顯示</a:t>
            </a:r>
            <a:r>
              <a:rPr lang="zh-TW" altLang="en-US" b="0"/>
              <a:t>某筆應用程式的</a:t>
            </a:r>
            <a:r>
              <a:rPr lang="zh-TW" altLang="en-US" b="0" dirty="0"/>
              <a:t>詳細資訊</a:t>
            </a:r>
          </a:p>
          <a:p>
            <a:endParaRPr lang="zh-TW" altLang="en-US" b="0" dirty="0"/>
          </a:p>
          <a:p>
            <a:r>
              <a:rPr lang="zh-TW" altLang="en-US" b="0"/>
              <a:t>輸入完應用程式代號 </a:t>
            </a:r>
            <a:r>
              <a:rPr lang="en-US" altLang="zh-TW" b="0" dirty="0" err="1"/>
              <a:t>onAppIdKeyUp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checkAppStoreUsed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，判別頁面代號是否重覆</a:t>
            </a:r>
          </a:p>
          <a:p>
            <a:endParaRPr lang="zh-TW" altLang="en-US" b="0" dirty="0"/>
          </a:p>
          <a:p>
            <a:r>
              <a:rPr lang="zh-TW" altLang="en-US" b="0" dirty="0"/>
              <a:t>輸入完網頁路徑 </a:t>
            </a:r>
            <a:r>
              <a:rPr lang="en-US" altLang="zh-TW" b="0" dirty="0" err="1"/>
              <a:t>onAppUrlKeyUp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checkAppStoreCreated</a:t>
            </a:r>
            <a:r>
              <a:rPr lang="en-US" altLang="zh-TW" b="0" dirty="0"/>
              <a:t>(</a:t>
            </a:r>
            <a:r>
              <a:rPr lang="en-US" altLang="zh-TW" b="0" dirty="0" err="1"/>
              <a:t>appUrl</a:t>
            </a:r>
            <a:r>
              <a:rPr lang="en-US" altLang="zh-TW" b="0" dirty="0"/>
              <a:t>)</a:t>
            </a:r>
            <a:r>
              <a:rPr lang="zh-TW" altLang="en-US" b="0" dirty="0"/>
              <a:t>，判別網頁路徑是否重覆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0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19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37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85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0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3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2021.11.25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11567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李晟裕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劉立雯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54828" y="97307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/>
              <a:t>—</a:t>
            </a:r>
            <a:r>
              <a:rPr lang="zh-TW" altLang="en-US" b="1" dirty="0"/>
              <a:t>網頁建檔系統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89" cy="5202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80524"/>
              </p:ext>
            </p:extLst>
          </p:nvPr>
        </p:nvGraphicFramePr>
        <p:xfrm>
          <a:off x="423792" y="1277593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7155707-0ABF-4E72-8226-B7BC7F29D06B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46573" y="186907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50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71530"/>
              </p:ext>
            </p:extLst>
          </p:nvPr>
        </p:nvGraphicFramePr>
        <p:xfrm>
          <a:off x="423792" y="1277593"/>
          <a:ext cx="3169943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onExportJsonClick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onAddPageClick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7225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586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07CD3B7-9B41-4841-8FC0-F0EF2281117E}"/>
              </a:ext>
            </a:extLst>
          </p:cNvPr>
          <p:cNvSpPr/>
          <p:nvPr/>
        </p:nvSpPr>
        <p:spPr>
          <a:xfrm>
            <a:off x="-3487779" y="0"/>
            <a:ext cx="3396598" cy="703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以應用程式名稱搜尋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自動產生應用程式代號、網頁路徑，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需輸入應用程式名稱，才可刪除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8915" y="18785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13761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690904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650735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933454" y="22572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5208686" y="2720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902390" y="50027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10866631" y="4202696"/>
            <a:ext cx="38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❽</a:t>
            </a:r>
            <a:endParaRPr lang="zh-TW" altLang="en-US" sz="16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(9/16)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5B8EB9-AB20-4E70-AC8C-7295DB2F2156}"/>
              </a:ext>
            </a:extLst>
          </p:cNvPr>
          <p:cNvSpPr/>
          <p:nvPr/>
        </p:nvSpPr>
        <p:spPr>
          <a:xfrm>
            <a:off x="11461738" y="42026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❾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83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88087"/>
              </p:ext>
            </p:extLst>
          </p:nvPr>
        </p:nvGraphicFramePr>
        <p:xfrm>
          <a:off x="423792" y="1277593"/>
          <a:ext cx="3169943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onSortClick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onAppIdKeyUp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onLangChange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onHomePageChange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7225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064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492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07CD3B7-9B41-4841-8FC0-F0EF2281117E}"/>
              </a:ext>
            </a:extLst>
          </p:cNvPr>
          <p:cNvSpPr/>
          <p:nvPr/>
        </p:nvSpPr>
        <p:spPr>
          <a:xfrm>
            <a:off x="-3487779" y="0"/>
            <a:ext cx="3396598" cy="704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自動產生應用程式代號、網頁路徑，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需輸入應用程式名稱，才可刪除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881" y="3001618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02634" y="499793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329694" y="27297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4368178" y="187984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8383829" y="28059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1430881" y="32311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8162591" y="320992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162591" y="36617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❽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351584" y="36617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❾</a:t>
            </a:r>
            <a:endParaRPr lang="zh-TW" altLang="en-US" sz="16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6804180" y="2902146"/>
            <a:ext cx="354584" cy="307777"/>
            <a:chOff x="3416442" y="5296025"/>
            <a:chExt cx="354584" cy="307777"/>
          </a:xfrm>
        </p:grpSpPr>
        <p:sp>
          <p:nvSpPr>
            <p:cNvPr id="21" name="橢圓 20"/>
            <p:cNvSpPr/>
            <p:nvPr/>
          </p:nvSpPr>
          <p:spPr>
            <a:xfrm>
              <a:off x="3484197" y="5352075"/>
              <a:ext cx="219075" cy="219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416442" y="5296025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zh-TW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76494" y="6110284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續下頁，點擊</a:t>
            </a:r>
            <a:r>
              <a:rPr lang="en-US" altLang="zh-TW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之介面設計 </a:t>
            </a:r>
            <a:r>
              <a:rPr lang="en-US" altLang="zh-TW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10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6" cy="520202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11114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onIconGroupChange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onIconChangeSave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onIconChangeCancel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FA4D638-A0D1-44FA-AC14-FD68D379F77E}"/>
              </a:ext>
            </a:extLst>
          </p:cNvPr>
          <p:cNvSpPr/>
          <p:nvPr/>
        </p:nvSpPr>
        <p:spPr>
          <a:xfrm>
            <a:off x="-3487779" y="0"/>
            <a:ext cx="3396598" cy="707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自動產生應用程式代號、網頁路徑，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需輸入應用程式名稱，才可刪除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4694" y="249772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343679" y="496376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748601" y="529062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9548907" y="530232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32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75064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onRowMultiSelect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9545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9CF2303-65C9-447C-806B-E10026FB5343}"/>
              </a:ext>
            </a:extLst>
          </p:cNvPr>
          <p:cNvSpPr/>
          <p:nvPr/>
        </p:nvSpPr>
        <p:spPr>
          <a:xfrm>
            <a:off x="-3487779" y="0"/>
            <a:ext cx="3396598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4835" y="3488747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887154" y="265800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482261" y="265800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1148417" y="26781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9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798992" y="1277592"/>
            <a:ext cx="8193186" cy="5202022"/>
            <a:chOff x="3798992" y="1277592"/>
            <a:chExt cx="8193186" cy="52020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9B92A8E-ED21-498E-A84A-92DE0C423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992" y="1277592"/>
              <a:ext cx="8193186" cy="520202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" name="文字方塊 1"/>
            <p:cNvSpPr txBox="1"/>
            <p:nvPr/>
          </p:nvSpPr>
          <p:spPr>
            <a:xfrm>
              <a:off x="7348538" y="4902426"/>
              <a:ext cx="14763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rgbClr val="3B3B3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sz="800" b="1" dirty="0">
                <a:solidFill>
                  <a:srgbClr val="3B3B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519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onLayerDescripHover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5A30B70-F43E-4450-B65B-A4FC36628CD0}"/>
              </a:ext>
            </a:extLst>
          </p:cNvPr>
          <p:cNvSpPr/>
          <p:nvPr/>
        </p:nvSpPr>
        <p:spPr>
          <a:xfrm>
            <a:off x="-3487779" y="0"/>
            <a:ext cx="3396598" cy="707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4096" y="42788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1484353" y="42026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0790570" y="484087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1484353" y="484087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(13/16)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8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07033"/>
              </p:ext>
            </p:extLst>
          </p:nvPr>
        </p:nvGraphicFramePr>
        <p:xfrm>
          <a:off x="423792" y="1277593"/>
          <a:ext cx="3169943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onLangChange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onHomePageChange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923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091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071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13567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09296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3" y="1277592"/>
            <a:ext cx="8193184" cy="52020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A30B70-F43E-4450-B65B-A4FC36628CD0}"/>
              </a:ext>
            </a:extLst>
          </p:cNvPr>
          <p:cNvSpPr/>
          <p:nvPr/>
        </p:nvSpPr>
        <p:spPr>
          <a:xfrm>
            <a:off x="-3487779" y="0"/>
            <a:ext cx="3396598" cy="704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2983" y="4988923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9914007" y="322825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8098553" y="322825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094886" y="3680207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318207" y="368020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198202" y="26890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10822591" y="48397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11451908" y="4839742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❽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031697" y="186201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❾</a:t>
            </a:r>
            <a:endParaRPr lang="zh-TW" altLang="en-US" sz="1600" dirty="0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0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3" y="1277592"/>
            <a:ext cx="8193184" cy="520202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39725"/>
              </p:ext>
            </p:extLst>
          </p:nvPr>
        </p:nvGraphicFramePr>
        <p:xfrm>
          <a:off x="423792" y="1277593"/>
          <a:ext cx="316994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onExportJsonClick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156EA2F-F18B-4E00-8FE2-AB6CC1B2F674}"/>
              </a:ext>
            </a:extLst>
          </p:cNvPr>
          <p:cNvSpPr/>
          <p:nvPr/>
        </p:nvSpPr>
        <p:spPr>
          <a:xfrm>
            <a:off x="-3487779" y="0"/>
            <a:ext cx="3396598" cy="709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app.config.ts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5518" y="18785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679597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(15/16)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9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3" y="1277592"/>
            <a:ext cx="8193183" cy="52020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28860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C26C1F-E66E-4DA3-8843-44C80BFE9AF3}"/>
              </a:ext>
            </a:extLst>
          </p:cNvPr>
          <p:cNvSpPr/>
          <p:nvPr/>
        </p:nvSpPr>
        <p:spPr>
          <a:xfrm>
            <a:off x="-3487779" y="0"/>
            <a:ext cx="3396598" cy="712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75818" y="18785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424697" y="45548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8347494" y="501773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353754" y="501773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(16/16)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9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91399"/>
              </p:ext>
            </p:extLst>
          </p:nvPr>
        </p:nvGraphicFramePr>
        <p:xfrm>
          <a:off x="1728435" y="1231637"/>
          <a:ext cx="3835469" cy="5403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902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6963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719486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8597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>
                          <a:effectLst/>
                        </a:rPr>
                        <a:t>AppPageInfo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pageTitle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icon?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pageUrl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93355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remoteName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6105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moduleName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96118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versionId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fontSize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99254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Developer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isUsed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02851"/>
                  </a:ext>
                </a:extLst>
              </a:tr>
              <a:tr h="385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entityState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9790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54221"/>
              </p:ext>
            </p:extLst>
          </p:nvPr>
        </p:nvGraphicFramePr>
        <p:xfrm>
          <a:off x="6059064" y="1231637"/>
          <a:ext cx="4100936" cy="18293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876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2153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2001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smtClean="0">
                          <a:effectLst/>
                        </a:rPr>
                        <a:t>Developer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developerNo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developerCode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622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developerName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34735"/>
              </p:ext>
            </p:extLst>
          </p:nvPr>
        </p:nvGraphicFramePr>
        <p:xfrm>
          <a:off x="6059065" y="5172074"/>
          <a:ext cx="4100935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34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3349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29539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AppPageUsedItem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appId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69978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21648"/>
              </p:ext>
            </p:extLst>
          </p:nvPr>
        </p:nvGraphicFramePr>
        <p:xfrm>
          <a:off x="6059064" y="3198335"/>
          <a:ext cx="4100935" cy="18293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34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3349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ColumnItem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columnField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69978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columnHeader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isChecked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98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98914"/>
              </p:ext>
            </p:extLst>
          </p:nvPr>
        </p:nvGraphicFramePr>
        <p:xfrm>
          <a:off x="5976319" y="1087223"/>
          <a:ext cx="4100935" cy="56027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3403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61289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031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0313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appId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appPath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24570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appDeveloper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Developer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89706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backgroup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icon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0213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homePageId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02863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versionId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91856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program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55275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isAuth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40744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25359"/>
                  </a:ext>
                </a:extLst>
              </a:tr>
              <a:tr h="405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entityState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72844"/>
                  </a:ext>
                </a:extLst>
              </a:tr>
            </a:tbl>
          </a:graphicData>
        </a:graphic>
      </p:graphicFrame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21904"/>
              </p:ext>
            </p:extLst>
          </p:nvPr>
        </p:nvGraphicFramePr>
        <p:xfrm>
          <a:off x="1848355" y="5226961"/>
          <a:ext cx="3640880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5129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0747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3336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AppUsedEmployee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3336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employeeNo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34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employeeName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80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69138"/>
              </p:ext>
            </p:extLst>
          </p:nvPr>
        </p:nvGraphicFramePr>
        <p:xfrm>
          <a:off x="1848355" y="1087223"/>
          <a:ext cx="3623357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227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7238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22384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289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AppMenuInfo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appId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63280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menuNo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79932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layerTitle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4739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95296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pageTitle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92542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pagePath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53713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pageDeveloper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Developer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8382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isSelected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5468"/>
                  </a:ext>
                </a:extLst>
              </a:tr>
              <a:tr h="36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entityState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6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 (1/2)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510662"/>
              </p:ext>
            </p:extLst>
          </p:nvPr>
        </p:nvGraphicFramePr>
        <p:xfrm>
          <a:off x="376494" y="1293886"/>
          <a:ext cx="11435890" cy="483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105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1118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4111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27">
                <a:tc row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應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頁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面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檔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畫面初始設定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getAppPageInfos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696113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getDevelopers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Developer[]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12974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輸入頁面代碼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onPageIdKeyUp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checkPageIdUsed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930765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輸入網頁路徑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onPageUrlKeyUp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checkPageUrlUsed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082171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輸入標題搜尋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getAppPageInfo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()</a:t>
                      </a:r>
                      <a:endParaRPr kumimoji="0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pageTitle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90523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按下欄位選擇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onColumnChange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getColumnItems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en-US" altLang="zh-TW" sz="16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ColumnItem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292525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按下新增按鈕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onAddClick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getNewPageId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202206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按下刪除按鈕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onRowRemoveClick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getAppPageUsed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Items</a:t>
                      </a:r>
                      <a:r>
                        <a:rPr lang="en-US" altLang="zh-TW" dirty="0" smtClean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1583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按下儲存按鈕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onSaveClick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74948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2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07288"/>
              </p:ext>
            </p:extLst>
          </p:nvPr>
        </p:nvGraphicFramePr>
        <p:xfrm>
          <a:off x="285751" y="1191253"/>
          <a:ext cx="11572873" cy="527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6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0027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41048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14">
                <a:tc row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式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畫面初始設定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getAppStoreInfos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83698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getAppPageInfos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275833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getDevelopers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Developer[]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878902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輸入應用程式代號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onAppIdKeyUp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053140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輸入應用程式路徑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onAppUrlKeyUp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checkAppUrlUsed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217177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按下表格項目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700831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按匯出設定檔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onExportJsonClick</a:t>
                      </a:r>
                      <a:r>
                        <a:rPr lang="en-US" altLang="zh-TW" dirty="0"/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getAppMenuInfo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appId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AppMenuInfo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87275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按下刪除按鈕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onRemoveClick</a:t>
                      </a:r>
                      <a:r>
                        <a:rPr lang="en-US" altLang="zh-TW" dirty="0"/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AppUsedEmployees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AppUsedEmployee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508663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按下確認刪除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onRemoveSave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68522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176484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按下儲存按鈕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err="1"/>
                        <a:t>onSaveClick</a:t>
                      </a:r>
                      <a:r>
                        <a:rPr lang="en-US" altLang="zh-TW" dirty="0"/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409889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271394"/>
                  </a:ext>
                </a:extLst>
              </a:tr>
            </a:tbl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 (2/2)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6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733217"/>
              </p:ext>
            </p:extLst>
          </p:nvPr>
        </p:nvGraphicFramePr>
        <p:xfrm>
          <a:off x="592586" y="1118342"/>
          <a:ext cx="109150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8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7745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appPage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取得資訊室員工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getDevelopers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Developer[]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取得頁面資訊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取得使用頁面的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getAppPageUsed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Items</a:t>
                      </a:r>
                      <a:r>
                        <a:rPr lang="en-US" altLang="zh-TW" dirty="0" smtClean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儲存頁面的所有更動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99834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649392"/>
              </p:ext>
            </p:extLst>
          </p:nvPr>
        </p:nvGraphicFramePr>
        <p:xfrm>
          <a:off x="592585" y="3251942"/>
          <a:ext cx="109150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8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7745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appPage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取得特定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取得所有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51296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檢查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檢查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路徑是否被使用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checkAppUrlUsed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99834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取得使用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的員工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AppUsedEmployees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AppUsedEmployee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85555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刪除特定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11177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設定檔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getAppMenuInfo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appId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AppMenuInfo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44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2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992930"/>
              </p:ext>
            </p:extLst>
          </p:nvPr>
        </p:nvGraphicFramePr>
        <p:xfrm>
          <a:off x="499954" y="1116352"/>
          <a:ext cx="10938359" cy="52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843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060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99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Service 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取得資訊室員工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getDevelopers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Developer[]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取得頁面資訊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40207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取得使用頁面的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getAppPageUsed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Items</a:t>
                      </a:r>
                      <a:r>
                        <a:rPr lang="en-US" altLang="zh-TW" dirty="0" smtClean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29053"/>
                  </a:ext>
                </a:extLst>
              </a:tr>
              <a:tr h="424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儲存頁面的所有更動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760063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取得特定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63614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取得所有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6561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檢查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624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檢查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路徑是否被使用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checkAppUrlUsed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207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4525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取得使用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的員工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AppUsedEmployees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AppUsedEmployee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605896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刪除特定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5996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設定檔資料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getAppMenuInfo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appId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AppMenuInfo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06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751130"/>
              </p:ext>
            </p:extLst>
          </p:nvPr>
        </p:nvGraphicFramePr>
        <p:xfrm>
          <a:off x="499954" y="1116352"/>
          <a:ext cx="10938359" cy="52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843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060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99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Service 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取得資訊室員工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getDevelopers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Developer[]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取得頁面資訊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40207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取得使用頁面的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getAppPageUsed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Items</a:t>
                      </a:r>
                      <a:r>
                        <a:rPr lang="en-US" altLang="zh-TW" dirty="0" smtClean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29053"/>
                  </a:ext>
                </a:extLst>
              </a:tr>
              <a:tr h="424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儲存頁面的所有更動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760063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取得特定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63614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取得所有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6561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檢查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624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檢查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路徑是否被使用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checkAppUrlUsed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207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4525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取得使用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的員工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AppUsedEmployees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AppUsedEmployee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605896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刪除特定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5996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設定檔資料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getAppMenuInfo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appId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AppMenuInfo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06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9" y="1277592"/>
            <a:ext cx="8193194" cy="520202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搜尋目錄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瀏覽目錄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若目錄被應用程式使用，跳出通知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3"/>
          <p:cNvSpPr>
            <a:spLocks noGrp="1"/>
          </p:cNvSpPr>
          <p:nvPr>
            <p:ph idx="1"/>
          </p:nvPr>
        </p:nvSpPr>
        <p:spPr>
          <a:xfrm>
            <a:off x="376494" y="1277592"/>
            <a:ext cx="3071211" cy="2113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網頁建檔系統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---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應用頁面建檔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---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應用程式建檔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9" y="1277592"/>
            <a:ext cx="8193194" cy="52020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85233"/>
              </p:ext>
            </p:extLst>
          </p:nvPr>
        </p:nvGraphicFramePr>
        <p:xfrm>
          <a:off x="423792" y="1277593"/>
          <a:ext cx="3169943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onSortClick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onColumnChange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</a:tbl>
          </a:graphicData>
        </a:graphic>
      </p:graphicFrame>
      <p:sp>
        <p:nvSpPr>
          <p:cNvPr id="64" name="矩形 63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3889" y="1872720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006751" y="18727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1305965" y="267035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982416" y="287642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1500890" y="307427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11046303" y="432633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1348131" y="432633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71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90" cy="520202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70942"/>
              </p:ext>
            </p:extLst>
          </p:nvPr>
        </p:nvGraphicFramePr>
        <p:xfrm>
          <a:off x="423792" y="1277593"/>
          <a:ext cx="316994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onPageIdKeyUp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onPageUrlKeyUp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onAddPageCancel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onAddPageSave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AA78500-AB4A-46FB-B643-AB9D501CC86F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自動產生頁面代號、版本、路徑，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7304" y="2447132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824345" y="353848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8687996" y="51673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056453" y="563915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9043981" y="563915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433831" y="2675678"/>
            <a:ext cx="2351204" cy="796475"/>
            <a:chOff x="9654151" y="4665070"/>
            <a:chExt cx="1903338" cy="724479"/>
          </a:xfrm>
        </p:grpSpPr>
        <p:sp>
          <p:nvSpPr>
            <p:cNvPr id="2" name="圓角矩形 1"/>
            <p:cNvSpPr/>
            <p:nvPr/>
          </p:nvSpPr>
          <p:spPr>
            <a:xfrm>
              <a:off x="9766789" y="4665070"/>
              <a:ext cx="1790700" cy="724479"/>
            </a:xfrm>
            <a:prstGeom prst="roundRect">
              <a:avLst>
                <a:gd name="adj" fmla="val 8253"/>
              </a:avLst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頁面代號和網頁路徑輸入後，系統立即給予是否重覆的反饋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16200000">
              <a:off x="9645140" y="4813544"/>
              <a:ext cx="130660" cy="112638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9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0" y="1277592"/>
            <a:ext cx="8193192" cy="520202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39819"/>
              </p:ext>
            </p:extLst>
          </p:nvPr>
        </p:nvGraphicFramePr>
        <p:xfrm>
          <a:off x="423792" y="1277593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3E1E762-0985-4119-9407-A5E5C9CD71C2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06354" y="267785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3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0" y="1277592"/>
            <a:ext cx="8193192" cy="520202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97105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onColumnChange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onColumnMultiSelect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onSortClick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onRowHover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1F46A68-44BD-49F2-BF82-5EBBFA6C968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181762" y="2841631"/>
            <a:ext cx="7810420" cy="2968716"/>
            <a:chOff x="4181762" y="2841631"/>
            <a:chExt cx="7810420" cy="2968716"/>
          </a:xfrm>
        </p:grpSpPr>
        <p:sp>
          <p:nvSpPr>
            <p:cNvPr id="9" name="矩形 8"/>
            <p:cNvSpPr/>
            <p:nvPr/>
          </p:nvSpPr>
          <p:spPr>
            <a:xfrm>
              <a:off x="11624629" y="3059669"/>
              <a:ext cx="367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563701" y="3631992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❷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972591" y="2841631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❸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81762" y="5450471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❹</a:t>
              </a:r>
              <a:endParaRPr lang="zh-TW" altLang="en-US" dirty="0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5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90" cy="5202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75964"/>
              </p:ext>
            </p:extLst>
          </p:nvPr>
        </p:nvGraphicFramePr>
        <p:xfrm>
          <a:off x="423792" y="1277593"/>
          <a:ext cx="316994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onPageUrlKeyUp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06BFDEF-1DCD-4C08-A548-A3D0685740FC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790308" y="3339731"/>
            <a:ext cx="5814262" cy="1163151"/>
            <a:chOff x="5790308" y="3339731"/>
            <a:chExt cx="5814262" cy="1163151"/>
          </a:xfrm>
        </p:grpSpPr>
        <p:sp>
          <p:nvSpPr>
            <p:cNvPr id="9" name="矩形 8"/>
            <p:cNvSpPr/>
            <p:nvPr/>
          </p:nvSpPr>
          <p:spPr>
            <a:xfrm>
              <a:off x="11011948" y="3339731"/>
              <a:ext cx="3675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❶</a:t>
              </a:r>
              <a:endParaRPr lang="zh-TW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90308" y="399505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❷</a:t>
              </a:r>
              <a:endParaRPr lang="zh-TW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107459" y="3995051"/>
              <a:ext cx="3898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❸</a:t>
              </a:r>
              <a:endParaRPr lang="zh-TW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944572" y="416432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❹</a:t>
              </a:r>
              <a:endParaRPr lang="zh-TW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214720" y="416432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❺</a:t>
              </a:r>
              <a:endParaRPr lang="zh-TW" altLang="en-US" sz="1600" dirty="0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3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90" cy="5202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62746"/>
              </p:ext>
            </p:extLst>
          </p:nvPr>
        </p:nvGraphicFramePr>
        <p:xfrm>
          <a:off x="423792" y="1277593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2E783A1-887A-44F9-83C3-700634A03702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52271" y="3865905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15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17821</TotalTime>
  <Words>2209</Words>
  <Application>Microsoft Office PowerPoint</Application>
  <PresentationFormat>寬螢幕</PresentationFormat>
  <Paragraphs>1087</Paragraphs>
  <Slides>25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Office 佈景主題</vt:lpstr>
      <vt:lpstr>系統設計書—網頁建檔系統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劉立雯</cp:lastModifiedBy>
  <cp:revision>758</cp:revision>
  <dcterms:created xsi:type="dcterms:W3CDTF">2019-04-08T01:43:59Z</dcterms:created>
  <dcterms:modified xsi:type="dcterms:W3CDTF">2021-11-25T05:10:31Z</dcterms:modified>
</cp:coreProperties>
</file>