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83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2BE-1D97-4E79-814C-A7EF42815E13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5591-7ECA-4AC4-8C29-8E8122EDB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12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2BE-1D97-4E79-814C-A7EF42815E13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5591-7ECA-4AC4-8C29-8E8122EDB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17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2BE-1D97-4E79-814C-A7EF42815E13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5591-7ECA-4AC4-8C29-8E8122EDB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21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2BE-1D97-4E79-814C-A7EF42815E13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5591-7ECA-4AC4-8C29-8E8122EDB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01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2BE-1D97-4E79-814C-A7EF42815E13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5591-7ECA-4AC4-8C29-8E8122EDB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83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2BE-1D97-4E79-814C-A7EF42815E13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5591-7ECA-4AC4-8C29-8E8122EDB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31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2BE-1D97-4E79-814C-A7EF42815E13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5591-7ECA-4AC4-8C29-8E8122EDB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64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2BE-1D97-4E79-814C-A7EF42815E13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5591-7ECA-4AC4-8C29-8E8122EDB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27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2BE-1D97-4E79-814C-A7EF42815E13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5591-7ECA-4AC4-8C29-8E8122EDB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19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2BE-1D97-4E79-814C-A7EF42815E13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5591-7ECA-4AC4-8C29-8E8122EDB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0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2BE-1D97-4E79-814C-A7EF42815E13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5591-7ECA-4AC4-8C29-8E8122EDB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28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0A2BE-1D97-4E79-814C-A7EF42815E13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591-7ECA-4AC4-8C29-8E8122EDB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11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控台畫面設</a:t>
            </a:r>
            <a:r>
              <a:rPr lang="zh-TW" altLang="en-US" dirty="0"/>
              <a:t>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4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50" y="17462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主頁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1399990"/>
            <a:ext cx="10266050" cy="520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手術房病人清單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1" y="1416324"/>
            <a:ext cx="10512112" cy="530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11" y="1412544"/>
            <a:ext cx="5744377" cy="4744112"/>
          </a:xfrm>
          <a:prstGeom prst="rect">
            <a:avLst/>
          </a:prstGeom>
        </p:spPr>
      </p:pic>
      <p:sp>
        <p:nvSpPr>
          <p:cNvPr id="13" name="標題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Scott</a:t>
            </a:r>
            <a:r>
              <a:rPr lang="zh-TW" altLang="en-US" dirty="0" smtClean="0"/>
              <a:t> 評分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284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1843088"/>
            <a:ext cx="3705742" cy="4001058"/>
          </a:xfrm>
          <a:prstGeom prst="rect">
            <a:avLst/>
          </a:prstGeom>
        </p:spPr>
      </p:pic>
      <p:sp>
        <p:nvSpPr>
          <p:cNvPr id="13" name="標題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通知</a:t>
            </a:r>
            <a:r>
              <a:rPr lang="en-US" altLang="zh-TW" dirty="0" smtClean="0"/>
              <a:t>TC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835900" y="2311400"/>
            <a:ext cx="2120900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84400" y="2126734"/>
            <a:ext cx="2954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可以用病例號直接查詢病人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5" idx="3"/>
            <a:endCxn id="3" idx="1"/>
          </p:cNvCxnSpPr>
          <p:nvPr/>
        </p:nvCxnSpPr>
        <p:spPr>
          <a:xfrm>
            <a:off x="5139055" y="2311400"/>
            <a:ext cx="2696845" cy="16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26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搶急刀 倒數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825625"/>
            <a:ext cx="9436100" cy="47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7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25</Words>
  <Application>Microsoft Office PowerPoint</Application>
  <PresentationFormat>寬螢幕</PresentationFormat>
  <Paragraphs>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控台畫面設計</vt:lpstr>
      <vt:lpstr>主頁</vt:lpstr>
      <vt:lpstr>手術房病人清單</vt:lpstr>
      <vt:lpstr>Scott 評分</vt:lpstr>
      <vt:lpstr>通知TC</vt:lpstr>
      <vt:lpstr>搶急刀 倒數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控台畫面設計</dc:title>
  <dc:creator>cmuh</dc:creator>
  <cp:lastModifiedBy>cmuh</cp:lastModifiedBy>
  <cp:revision>19</cp:revision>
  <dcterms:created xsi:type="dcterms:W3CDTF">2021-03-17T06:15:20Z</dcterms:created>
  <dcterms:modified xsi:type="dcterms:W3CDTF">2021-03-22T09:42:16Z</dcterms:modified>
</cp:coreProperties>
</file>