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78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6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18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0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7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58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93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7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47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BD-3202-4B32-BAB7-D3215E80C4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6116-6D6E-43AB-9EC8-5BF3B8FAA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82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56" y="66501"/>
            <a:ext cx="345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PDF</a:t>
            </a:r>
            <a:r>
              <a:rPr lang="zh-TW" altLang="en-US" sz="2400" b="1" dirty="0" smtClean="0"/>
              <a:t>與影像上傳相關設定</a:t>
            </a:r>
            <a:endParaRPr lang="zh-TW" altLang="en-US" sz="2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0" y="1357659"/>
            <a:ext cx="11449050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9" y="4318152"/>
            <a:ext cx="8515350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280047" y="952260"/>
            <a:ext cx="375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影像上傳設定，存在</a:t>
            </a:r>
            <a:r>
              <a:rPr lang="en-US" altLang="zh-TW" dirty="0" err="1" smtClean="0"/>
              <a:t>ismformat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8236" y="3922991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PDF</a:t>
            </a:r>
            <a:r>
              <a:rPr lang="zh-TW" altLang="en-US" dirty="0" smtClean="0"/>
              <a:t>上傳設定，</a:t>
            </a:r>
            <a:r>
              <a:rPr lang="zh-TW" altLang="en-US" dirty="0"/>
              <a:t>存在</a:t>
            </a:r>
            <a:r>
              <a:rPr lang="en-US" altLang="zh-TW" dirty="0" err="1" smtClean="0"/>
              <a:t>isddescr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431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郭政芃</dc:creator>
  <cp:lastModifiedBy>郭政芃</cp:lastModifiedBy>
  <cp:revision>8</cp:revision>
  <dcterms:created xsi:type="dcterms:W3CDTF">2020-06-10T04:25:37Z</dcterms:created>
  <dcterms:modified xsi:type="dcterms:W3CDTF">2020-06-10T07:01:03Z</dcterms:modified>
</cp:coreProperties>
</file>