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2"/>
  </p:notesMasterIdLst>
  <p:sldIdLst>
    <p:sldId id="256" r:id="rId2"/>
    <p:sldId id="266" r:id="rId3"/>
    <p:sldId id="423" r:id="rId4"/>
    <p:sldId id="425" r:id="rId5"/>
    <p:sldId id="429" r:id="rId6"/>
    <p:sldId id="432" r:id="rId7"/>
    <p:sldId id="433" r:id="rId8"/>
    <p:sldId id="436" r:id="rId9"/>
    <p:sldId id="439" r:id="rId10"/>
    <p:sldId id="43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  <p:cmAuthor id="3" name="cmuh" initials="c" lastIdx="1" clrIdx="2">
    <p:extLst>
      <p:ext uri="{19B8F6BF-5375-455C-9EA6-DF929625EA0E}">
        <p15:presenceInfo xmlns:p15="http://schemas.microsoft.com/office/powerpoint/2012/main" userId="cmu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FFF"/>
    <a:srgbClr val="A6A6A6"/>
    <a:srgbClr val="70AD47"/>
    <a:srgbClr val="5B9BD5"/>
    <a:srgbClr val="0000FF"/>
    <a:srgbClr val="EFF8F6"/>
    <a:srgbClr val="2E70A5"/>
    <a:srgbClr val="008E7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8009" autoAdjust="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5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門診排檢表單號為</a:t>
            </a:r>
            <a:r>
              <a:rPr lang="en-US" altLang="zh-TW" dirty="0" smtClean="0"/>
              <a:t>CM-T300</a:t>
            </a:r>
            <a:r>
              <a:rPr lang="zh-TW" altLang="en-US" dirty="0" smtClean="0"/>
              <a:t>：必須輸入電話號碼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92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examRoomInfos</a:t>
            </a:r>
            <a:r>
              <a:rPr lang="zh-TW" altLang="en-US" dirty="0" smtClean="0"/>
              <a:t>檢查室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檢查醫師 </a:t>
            </a:r>
            <a:r>
              <a:rPr lang="en-US" altLang="zh-TW" dirty="0" smtClean="0"/>
              <a:t>&gt;&gt;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資料來源 </a:t>
            </a:r>
            <a:r>
              <a:rPr lang="en-US" altLang="zh-TW" dirty="0" smtClean="0"/>
              <a:t>iscdschdl2</a:t>
            </a:r>
            <a:r>
              <a:rPr lang="en-US" altLang="zh-TW" baseline="0" dirty="0" smtClean="0"/>
              <a:t> : </a:t>
            </a:r>
            <a:r>
              <a:rPr lang="en-US" altLang="zh-TW" baseline="0" dirty="0" err="1" smtClean="0"/>
              <a:t>examCode</a:t>
            </a:r>
            <a:r>
              <a:rPr lang="en-US" altLang="zh-TW" baseline="0" dirty="0" smtClean="0"/>
              <a:t> = </a:t>
            </a:r>
            <a:r>
              <a:rPr lang="en-US" altLang="zh-TW" baseline="0" dirty="0" err="1" smtClean="0"/>
              <a:t>issdocid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roomName</a:t>
            </a:r>
            <a:r>
              <a:rPr lang="en-US" altLang="zh-TW" baseline="0" dirty="0" smtClean="0"/>
              <a:t>= </a:t>
            </a:r>
            <a:r>
              <a:rPr lang="en-US" altLang="zh-TW" baseline="0" dirty="0" err="1" smtClean="0"/>
              <a:t>issdocnm</a:t>
            </a:r>
            <a:endParaRPr lang="en-US" altLang="zh-TW" baseline="0" dirty="0" smtClean="0"/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err="1" smtClean="0"/>
              <a:t>keepType</a:t>
            </a:r>
            <a:r>
              <a:rPr lang="zh-TW" altLang="en-US" baseline="0" dirty="0" smtClean="0"/>
              <a:t>：保留類別，</a:t>
            </a:r>
            <a:r>
              <a:rPr lang="en-US" altLang="zh-TW" baseline="0" dirty="0" smtClean="0"/>
              <a:t>ex.</a:t>
            </a:r>
            <a:r>
              <a:rPr lang="zh-TW" altLang="en-US" baseline="0" dirty="0" smtClean="0"/>
              <a:t>病房、大腸、</a:t>
            </a:r>
            <a:endParaRPr lang="en-US" altLang="zh-TW" baseline="0" dirty="0" smtClean="0"/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2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examRoomInfos</a:t>
            </a:r>
            <a:r>
              <a:rPr lang="zh-TW" altLang="en-US" dirty="0" smtClean="0"/>
              <a:t>檢查室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檢查醫師 </a:t>
            </a:r>
            <a:r>
              <a:rPr lang="en-US" altLang="zh-TW" dirty="0" smtClean="0"/>
              <a:t>&gt;&gt;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資料來源 </a:t>
            </a:r>
            <a:r>
              <a:rPr lang="en-US" altLang="zh-TW" dirty="0" smtClean="0"/>
              <a:t>iscdschdl2</a:t>
            </a:r>
            <a:r>
              <a:rPr lang="en-US" altLang="zh-TW" baseline="0" dirty="0" smtClean="0"/>
              <a:t> : </a:t>
            </a:r>
            <a:r>
              <a:rPr lang="en-US" altLang="zh-TW" baseline="0" dirty="0" err="1" smtClean="0"/>
              <a:t>examCode</a:t>
            </a:r>
            <a:r>
              <a:rPr lang="en-US" altLang="zh-TW" baseline="0" dirty="0" smtClean="0"/>
              <a:t> = </a:t>
            </a:r>
            <a:r>
              <a:rPr lang="en-US" altLang="zh-TW" baseline="0" dirty="0" err="1" smtClean="0"/>
              <a:t>issdocid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roomName</a:t>
            </a:r>
            <a:r>
              <a:rPr lang="en-US" altLang="zh-TW" baseline="0" dirty="0" smtClean="0"/>
              <a:t>= </a:t>
            </a:r>
            <a:r>
              <a:rPr lang="en-US" altLang="zh-TW" baseline="0" dirty="0" err="1" smtClean="0"/>
              <a:t>issdocnm</a:t>
            </a: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err="1" smtClean="0"/>
              <a:t>keepType</a:t>
            </a:r>
            <a:r>
              <a:rPr lang="zh-TW" altLang="en-US" baseline="0" dirty="0" smtClean="0"/>
              <a:t>：保留類別，</a:t>
            </a:r>
            <a:r>
              <a:rPr lang="en-US" altLang="zh-TW" baseline="0" dirty="0" smtClean="0"/>
              <a:t>ex.</a:t>
            </a:r>
            <a:r>
              <a:rPr lang="zh-TW" altLang="en-US" baseline="0" dirty="0" smtClean="0"/>
              <a:t>病房、大腸、家醫</a:t>
            </a: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err="1" smtClean="0"/>
              <a:t>patientScheduleInfo</a:t>
            </a:r>
            <a:r>
              <a:rPr lang="en-US" altLang="zh-TW" baseline="0" dirty="0" smtClean="0"/>
              <a:t>: status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 10,20,TC</a:t>
            </a:r>
            <a:endParaRPr lang="en-US" altLang="zh-TW" baseline="0" dirty="0" smtClean="0"/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03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96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2020.06.10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56154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郭政芃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羅惠君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排檢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562725" y="298639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e</a:t>
            </a:r>
            <a:r>
              <a:rPr lang="en-US" altLang="zh-TW" sz="2400" i="1" dirty="0" smtClean="0"/>
              <a:t>xam-schedule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6. </a:t>
            </a:r>
            <a:r>
              <a:rPr lang="en-US" altLang="zh-TW" b="1" dirty="0">
                <a:cs typeface="Calibri" panose="020F0502020204030204" pitchFamily="34" charset="0"/>
              </a:rPr>
              <a:t>Stored Procedure</a:t>
            </a:r>
            <a:endParaRPr lang="zh-TW" altLang="en-US" b="1" dirty="0"/>
          </a:p>
        </p:txBody>
      </p:sp>
      <p:sp>
        <p:nvSpPr>
          <p:cNvPr id="9" name="圓角矩形 4">
            <a:extLst>
              <a:ext uri="{FF2B5EF4-FFF2-40B4-BE49-F238E27FC236}">
                <a16:creationId xmlns:a16="http://schemas.microsoft.com/office/drawing/2014/main" id="{E4664781-BDF1-4E5C-942E-D6B24E0A15ED}"/>
              </a:ext>
            </a:extLst>
          </p:cNvPr>
          <p:cNvSpPr/>
          <p:nvPr/>
        </p:nvSpPr>
        <p:spPr>
          <a:xfrm>
            <a:off x="440023" y="1087223"/>
            <a:ext cx="7723476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，副主任指示現階段直接用請舊系統工程師撈 </a:t>
            </a:r>
            <a:r>
              <a:rPr lang="en-US" altLang="zh-TW" sz="1200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4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28" y="126125"/>
            <a:ext cx="11130455" cy="709448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UI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&amp;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Event Binding </a:t>
            </a:r>
            <a:r>
              <a:rPr lang="en-US" altLang="zh-TW" sz="4000" b="1" dirty="0" smtClean="0"/>
              <a:t>– </a:t>
            </a:r>
            <a:r>
              <a:rPr lang="zh-TW" altLang="en-US" sz="4000" b="1" dirty="0" smtClean="0"/>
              <a:t>排檢編輯（</a:t>
            </a:r>
            <a:r>
              <a:rPr lang="en-US" altLang="zh-TW" sz="4000" b="1" dirty="0" smtClean="0"/>
              <a:t>1/2)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01" y="1024466"/>
            <a:ext cx="9586029" cy="3919009"/>
          </a:xfrm>
          <a:prstGeom prst="rect">
            <a:avLst/>
          </a:prstGeom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5450"/>
              </p:ext>
            </p:extLst>
          </p:nvPr>
        </p:nvGraphicFramePr>
        <p:xfrm>
          <a:off x="114833" y="1024466"/>
          <a:ext cx="2362743" cy="33735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00881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onScheduleChange</a:t>
                      </a:r>
                      <a:endParaRPr lang="en-US" altLang="zh-TW" sz="1400" b="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4225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onRoomChange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onSortChange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onSelectTime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1952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onOKClick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9233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87491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onCloseClick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35512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201" y="1655398"/>
            <a:ext cx="9310549" cy="483761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486954" y="1655399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774449" y="1655399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7563654" y="1655398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3415516" y="2235277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2486581" y="2679331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2516196" y="3703263"/>
            <a:ext cx="2645258" cy="584562"/>
          </a:xfrm>
          <a:prstGeom prst="wedgeRoundRectCallout">
            <a:avLst>
              <a:gd name="adj1" fmla="val -18207"/>
              <a:gd name="adj2" fmla="val -6829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1.</a:t>
            </a:r>
            <a:r>
              <a:rPr lang="zh-TW" altLang="en-US" sz="1200" dirty="0" smtClean="0"/>
              <a:t>最近可排時段固定顯示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筆</a:t>
            </a:r>
            <a:endParaRPr lang="en-US" altLang="zh-TW" sz="1200" dirty="0" smtClean="0"/>
          </a:p>
          <a:p>
            <a:r>
              <a:rPr lang="en-US" altLang="zh-TW" sz="1200" dirty="0" smtClean="0"/>
              <a:t>2.</a:t>
            </a:r>
            <a:r>
              <a:rPr lang="zh-TW" altLang="en-US" sz="1200" dirty="0" smtClean="0"/>
              <a:t>最近可排時段不能輸入病患備註，需選擇某一日期才可輸入</a:t>
            </a:r>
            <a:endParaRPr lang="zh-TW" altLang="en-US" sz="1200" dirty="0"/>
          </a:p>
        </p:txBody>
      </p:sp>
      <p:sp>
        <p:nvSpPr>
          <p:cNvPr id="44" name="圓角矩形圖說文字 43"/>
          <p:cNvSpPr/>
          <p:nvPr/>
        </p:nvSpPr>
        <p:spPr>
          <a:xfrm>
            <a:off x="5436836" y="3703263"/>
            <a:ext cx="2169384" cy="598030"/>
          </a:xfrm>
          <a:prstGeom prst="wedgeRoundRectCallout">
            <a:avLst>
              <a:gd name="adj1" fmla="val -27412"/>
              <a:gd name="adj2" fmla="val -705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/>
              <a:t>若已有排檢資料，畫面自動帶到該檢查日的</a:t>
            </a:r>
            <a:r>
              <a:rPr lang="en-US" altLang="zh-TW" sz="1200" dirty="0" smtClean="0"/>
              <a:t>Tab</a:t>
            </a:r>
            <a:endParaRPr lang="zh-TW" altLang="en-US" sz="1200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8580592" y="1409638"/>
            <a:ext cx="2579439" cy="438274"/>
          </a:xfrm>
          <a:prstGeom prst="wedgeRoundRectCallout">
            <a:avLst>
              <a:gd name="adj1" fmla="val -54429"/>
              <a:gd name="adj2" fmla="val 420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/>
              <a:t>排序預設依狀態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未排</a:t>
            </a:r>
            <a:r>
              <a:rPr lang="zh-TW" altLang="en-US" sz="1200" dirty="0"/>
              <a:t>：</a:t>
            </a:r>
            <a:r>
              <a:rPr lang="zh-TW" altLang="en-US" sz="1200" dirty="0" smtClean="0"/>
              <a:t>病房、家醫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/ </a:t>
            </a:r>
            <a:r>
              <a:rPr lang="zh-TW" altLang="en-US" sz="1200" dirty="0" smtClean="0"/>
              <a:t>已排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47" name="圓角矩形圖說文字 46"/>
          <p:cNvSpPr/>
          <p:nvPr/>
        </p:nvSpPr>
        <p:spPr>
          <a:xfrm>
            <a:off x="7941636" y="3010593"/>
            <a:ext cx="2169384" cy="1143549"/>
          </a:xfrm>
          <a:prstGeom prst="wedgeRoundRectCallout">
            <a:avLst>
              <a:gd name="adj1" fmla="val -26676"/>
              <a:gd name="adj2" fmla="val -6040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Click </a:t>
            </a:r>
            <a:r>
              <a:rPr lang="zh-TW" altLang="en-US" sz="1200" dirty="0" smtClean="0"/>
              <a:t>時段超連結即表示選擇該時段，將病患名字顯示在資料列上，該資料列以紅框圈起；同時彈出</a:t>
            </a:r>
            <a:r>
              <a:rPr lang="en-US" altLang="zh-TW" sz="1200" dirty="0" smtClean="0"/>
              <a:t>”</a:t>
            </a:r>
            <a:r>
              <a:rPr lang="zh-TW" altLang="en-US" sz="1200" dirty="0" smtClean="0"/>
              <a:t>病患排檢資訊</a:t>
            </a:r>
            <a:r>
              <a:rPr lang="en-US" altLang="zh-TW" sz="1200" dirty="0" smtClean="0"/>
              <a:t>”</a:t>
            </a:r>
            <a:r>
              <a:rPr lang="zh-TW" altLang="en-US" sz="1200" dirty="0" smtClean="0"/>
              <a:t>視窗供</a:t>
            </a:r>
            <a:r>
              <a:rPr lang="en-US" altLang="zh-TW" sz="1200" dirty="0" smtClean="0"/>
              <a:t>user</a:t>
            </a:r>
            <a:r>
              <a:rPr lang="zh-TW" altLang="en-US" sz="1200" dirty="0" smtClean="0"/>
              <a:t>輸入</a:t>
            </a:r>
            <a:endParaRPr lang="zh-TW" altLang="en-US" sz="1200" dirty="0"/>
          </a:p>
        </p:txBody>
      </p:sp>
      <p:sp>
        <p:nvSpPr>
          <p:cNvPr id="46" name="圓角矩形圖說文字 45"/>
          <p:cNvSpPr/>
          <p:nvPr/>
        </p:nvSpPr>
        <p:spPr>
          <a:xfrm>
            <a:off x="6257325" y="5139173"/>
            <a:ext cx="2697789" cy="408611"/>
          </a:xfrm>
          <a:prstGeom prst="wedgeRoundRectCallout">
            <a:avLst>
              <a:gd name="adj1" fmla="val -18692"/>
              <a:gd name="adj2" fmla="val 7734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/>
              <a:t>若病人無已排檢資訊，該區塊不顯示</a:t>
            </a:r>
            <a:endParaRPr lang="zh-TW" altLang="en-US" sz="1200" dirty="0"/>
          </a:p>
        </p:txBody>
      </p:sp>
      <p:sp>
        <p:nvSpPr>
          <p:cNvPr id="48" name="圓角矩形圖說文字 47"/>
          <p:cNvSpPr/>
          <p:nvPr/>
        </p:nvSpPr>
        <p:spPr>
          <a:xfrm>
            <a:off x="9183905" y="4648200"/>
            <a:ext cx="2697789" cy="870753"/>
          </a:xfrm>
          <a:prstGeom prst="wedgeRoundRectCallout">
            <a:avLst>
              <a:gd name="adj1" fmla="val -18692"/>
              <a:gd name="adj2" fmla="val 7734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TW" altLang="en-US" sz="1200" dirty="0" smtClean="0"/>
              <a:t>確定：選擇時段才顯示此按鈕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dirty="0" smtClean="0"/>
              <a:t>取消排檢：該病患有排檢資料才顯示此按鈕</a:t>
            </a:r>
            <a:endParaRPr lang="zh-TW" altLang="en-US" sz="1200" dirty="0"/>
          </a:p>
        </p:txBody>
      </p:sp>
      <p:sp>
        <p:nvSpPr>
          <p:cNvPr id="49" name="橢圓 48"/>
          <p:cNvSpPr/>
          <p:nvPr/>
        </p:nvSpPr>
        <p:spPr>
          <a:xfrm>
            <a:off x="11641991" y="1530962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10250409" y="590435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11157368" y="5904353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9620245" y="1969930"/>
            <a:ext cx="2169384" cy="590230"/>
            <a:chOff x="9378114" y="1275056"/>
            <a:chExt cx="2169384" cy="590230"/>
          </a:xfrm>
        </p:grpSpPr>
        <p:sp>
          <p:nvSpPr>
            <p:cNvPr id="23" name="圓角矩形圖說文字 22"/>
            <p:cNvSpPr/>
            <p:nvPr/>
          </p:nvSpPr>
          <p:spPr>
            <a:xfrm>
              <a:off x="9378114" y="1275056"/>
              <a:ext cx="2169384" cy="584562"/>
            </a:xfrm>
            <a:prstGeom prst="wedgeRoundRectCallout">
              <a:avLst>
                <a:gd name="adj1" fmla="val -26102"/>
                <a:gd name="adj2" fmla="val 67388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1200" dirty="0" smtClean="0"/>
                <a:t>資料字體顏色</a:t>
              </a:r>
              <a:r>
                <a:rPr lang="zh-TW" altLang="en-US" sz="1200" dirty="0" smtClean="0"/>
                <a:t>代表意義：</a:t>
              </a:r>
              <a:endParaRPr lang="en-US" altLang="zh-TW" sz="1200" dirty="0" smtClean="0"/>
            </a:p>
            <a:p>
              <a:endParaRPr lang="zh-TW" altLang="en-US" sz="1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204025" y="1633262"/>
              <a:ext cx="192356" cy="18097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23153" y="1616887"/>
              <a:ext cx="192356" cy="180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73944" y="157542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+mj-ea"/>
                  <a:ea typeface="+mj-ea"/>
                </a:rPr>
                <a:t>已排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0343885" y="158828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+mj-ea"/>
                  <a:ea typeface="+mj-ea"/>
                </a:rPr>
                <a:t>未排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7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28" y="126125"/>
            <a:ext cx="11130455" cy="709448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1.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UI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&amp;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Event Binding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病患排檢資訊編輯（</a:t>
            </a:r>
            <a:r>
              <a:rPr lang="en-US" altLang="zh-TW" sz="3200" b="1" dirty="0" smtClean="0"/>
              <a:t>2</a:t>
            </a:r>
            <a:r>
              <a:rPr lang="en-US" altLang="zh-TW" sz="3200" b="1" dirty="0" smtClean="0"/>
              <a:t>/2)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01" y="1024466"/>
            <a:ext cx="9586029" cy="3919009"/>
          </a:xfrm>
          <a:prstGeom prst="rect">
            <a:avLst/>
          </a:prstGeom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5790"/>
              </p:ext>
            </p:extLst>
          </p:nvPr>
        </p:nvGraphicFramePr>
        <p:xfrm>
          <a:off x="114833" y="1024466"/>
          <a:ext cx="2362743" cy="46540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1944176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onSelectTime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onAddTime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936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onMinusTime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70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onInputTel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onInputTel1($event)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4729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onInputTel2($event)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6717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onInputPhone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122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onInputEmail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3887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onInputAddress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462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onEditRemark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9046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onOKClick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19528"/>
                  </a:ext>
                </a:extLst>
              </a:tr>
            </a:tbl>
          </a:graphicData>
        </a:graphic>
      </p:graphicFrame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864" y="1595093"/>
            <a:ext cx="9310549" cy="483761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761864" y="2593391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175" y="2137821"/>
            <a:ext cx="4619066" cy="4122748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>
            <a:off x="7570627" y="2221916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915348" y="2221915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4978795" y="3062612"/>
            <a:ext cx="295275" cy="2418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4978795" y="3368745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4978795" y="3690239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985878" y="3995363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9" name="圓角矩形圖說文字 18"/>
          <p:cNvSpPr/>
          <p:nvPr/>
        </p:nvSpPr>
        <p:spPr>
          <a:xfrm>
            <a:off x="8059364" y="4199195"/>
            <a:ext cx="2697789" cy="621376"/>
          </a:xfrm>
          <a:prstGeom prst="wedgeRoundRectCallout">
            <a:avLst>
              <a:gd name="adj1" fmla="val -18692"/>
              <a:gd name="adj2" fmla="val 7734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/>
              <a:t>病患備註在舊系統可輸入多筆，在此只能輸入一筆且多行</a:t>
            </a:r>
            <a:endParaRPr lang="zh-TW" altLang="en-US" sz="1200" dirty="0"/>
          </a:p>
        </p:txBody>
      </p:sp>
      <p:sp>
        <p:nvSpPr>
          <p:cNvPr id="20" name="圓角矩形圖說文字 19"/>
          <p:cNvSpPr/>
          <p:nvPr/>
        </p:nvSpPr>
        <p:spPr>
          <a:xfrm>
            <a:off x="8447286" y="2127904"/>
            <a:ext cx="2697789" cy="621376"/>
          </a:xfrm>
          <a:prstGeom prst="wedgeRoundRectCallout">
            <a:avLst>
              <a:gd name="adj1" fmla="val -56154"/>
              <a:gd name="adj2" fmla="val 1693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/>
              <a:t>當需花費多個時段進行檢查時，可按</a:t>
            </a:r>
            <a:r>
              <a:rPr lang="en-US" altLang="zh-TW" sz="1200" dirty="0" smtClean="0"/>
              <a:t>+-</a:t>
            </a:r>
            <a:r>
              <a:rPr lang="zh-TW" altLang="en-US" sz="1200" dirty="0" smtClean="0"/>
              <a:t>來增加時段</a:t>
            </a:r>
            <a:endParaRPr lang="zh-TW" altLang="en-US" sz="1200" dirty="0"/>
          </a:p>
        </p:txBody>
      </p:sp>
      <p:sp>
        <p:nvSpPr>
          <p:cNvPr id="22" name="橢圓 21"/>
          <p:cNvSpPr/>
          <p:nvPr/>
        </p:nvSpPr>
        <p:spPr>
          <a:xfrm>
            <a:off x="4985878" y="4300487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987228" y="458555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988518" y="5007794"/>
            <a:ext cx="418704" cy="369332"/>
            <a:chOff x="4988518" y="5007794"/>
            <a:chExt cx="418704" cy="369332"/>
          </a:xfrm>
        </p:grpSpPr>
        <p:sp>
          <p:nvSpPr>
            <p:cNvPr id="24" name="橢圓 23"/>
            <p:cNvSpPr/>
            <p:nvPr/>
          </p:nvSpPr>
          <p:spPr>
            <a:xfrm>
              <a:off x="5050233" y="5055743"/>
              <a:ext cx="295275" cy="257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988518" y="50077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10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447286" y="5588819"/>
            <a:ext cx="418704" cy="369332"/>
            <a:chOff x="4988518" y="5007794"/>
            <a:chExt cx="418704" cy="369332"/>
          </a:xfrm>
        </p:grpSpPr>
        <p:sp>
          <p:nvSpPr>
            <p:cNvPr id="26" name="橢圓 25"/>
            <p:cNvSpPr/>
            <p:nvPr/>
          </p:nvSpPr>
          <p:spPr>
            <a:xfrm>
              <a:off x="5050233" y="5055743"/>
              <a:ext cx="295275" cy="257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88518" y="50077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11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9072263" y="5588819"/>
            <a:ext cx="418704" cy="369332"/>
            <a:chOff x="4988518" y="5007794"/>
            <a:chExt cx="418704" cy="369332"/>
          </a:xfrm>
        </p:grpSpPr>
        <p:sp>
          <p:nvSpPr>
            <p:cNvPr id="32" name="橢圓 31"/>
            <p:cNvSpPr/>
            <p:nvPr/>
          </p:nvSpPr>
          <p:spPr>
            <a:xfrm>
              <a:off x="5050233" y="5055743"/>
              <a:ext cx="295275" cy="257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988518" y="50077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8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73959"/>
              </p:ext>
            </p:extLst>
          </p:nvPr>
        </p:nvGraphicFramePr>
        <p:xfrm>
          <a:off x="484011" y="1062589"/>
          <a:ext cx="3452401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schedulePeriod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startEndDate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63691"/>
              </p:ext>
            </p:extLst>
          </p:nvPr>
        </p:nvGraphicFramePr>
        <p:xfrm>
          <a:off x="8538697" y="1062589"/>
          <a:ext cx="3452401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8281898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examDate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startTime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64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endTime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1471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keepType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031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patientName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string?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1723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checked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45061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string?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177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18236"/>
              </p:ext>
            </p:extLst>
          </p:nvPr>
        </p:nvGraphicFramePr>
        <p:xfrm>
          <a:off x="4511354" y="1057229"/>
          <a:ext cx="3452401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8281898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scheduleList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examDate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1695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scheduleList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schedule[]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64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noteItem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5358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00375"/>
              </p:ext>
            </p:extLst>
          </p:nvPr>
        </p:nvGraphicFramePr>
        <p:xfrm>
          <a:off x="484010" y="2785824"/>
          <a:ext cx="3452401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examRoom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roomCode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roomName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90090"/>
              </p:ext>
            </p:extLst>
          </p:nvPr>
        </p:nvGraphicFramePr>
        <p:xfrm>
          <a:off x="4323303" y="953873"/>
          <a:ext cx="3452401" cy="57045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1462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patientSchedule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279852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patientName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7147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6599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examType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31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applyDate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8793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examCode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508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0972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roomCode</a:t>
                      </a:r>
                      <a:endParaRPr lang="en-US" altLang="zh-TW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16278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examDate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43509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examTime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5355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periodType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8117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9384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examDr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47329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startTime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9028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endTime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3451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patientTel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0949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58286"/>
              </p:ext>
            </p:extLst>
          </p:nvPr>
        </p:nvGraphicFramePr>
        <p:xfrm>
          <a:off x="528894" y="953873"/>
          <a:ext cx="3452401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patientChecked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724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434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examDateTime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examItem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25910"/>
              </p:ext>
            </p:extLst>
          </p:nvPr>
        </p:nvGraphicFramePr>
        <p:xfrm>
          <a:off x="8117712" y="953873"/>
          <a:ext cx="3452401" cy="31875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1462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patientRemark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279852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2708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tel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7147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tel1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6599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tel2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31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phone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8793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email</a:t>
                      </a:r>
                      <a:endParaRPr lang="zh-TW" altLang="en-US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508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address</a:t>
                      </a:r>
                      <a:endParaRPr lang="en-US" altLang="zh-TW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0972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patientRemark</a:t>
                      </a:r>
                      <a:endParaRPr lang="en-US" altLang="zh-TW" sz="1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16278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89042"/>
              </p:ext>
            </p:extLst>
          </p:nvPr>
        </p:nvGraphicFramePr>
        <p:xfrm>
          <a:off x="8117711" y="4432122"/>
          <a:ext cx="3452401" cy="22436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1462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continuePeriod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279852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2708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continuePeriod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startTime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3808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endTime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1680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examMinute</a:t>
                      </a:r>
                      <a:r>
                        <a:rPr lang="zh-TW" alt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</a:t>
                      </a:r>
                      <a:endParaRPr lang="zh-TW" altLang="en-US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4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4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21798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13724"/>
              </p:ext>
            </p:extLst>
          </p:nvPr>
        </p:nvGraphicFramePr>
        <p:xfrm>
          <a:off x="528893" y="3462889"/>
          <a:ext cx="3452401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scheduleReq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examDate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657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examType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70033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roomCode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45187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sortType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46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9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View </a:t>
            </a:r>
            <a:r>
              <a:rPr lang="en-US" altLang="zh-TW" b="1" dirty="0" smtClean="0"/>
              <a:t>Service</a:t>
            </a:r>
            <a:endParaRPr lang="zh-TW" altLang="en-US" b="1" dirty="0"/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445407"/>
              </p:ext>
            </p:extLst>
          </p:nvPr>
        </p:nvGraphicFramePr>
        <p:xfrm>
          <a:off x="399575" y="1009166"/>
          <a:ext cx="11210629" cy="241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4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0349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Page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Description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kern="1200" dirty="0"/>
                        <a:t>View Service</a:t>
                      </a:r>
                      <a:r>
                        <a:rPr lang="en-US" altLang="zh-TW" sz="1600" b="1" kern="1200" baseline="0" dirty="0"/>
                        <a:t> 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Input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Output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請選擇檢查排程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 err="1"/>
                        <a:t>ngOnInit</a:t>
                      </a:r>
                      <a:r>
                        <a:rPr lang="en-US" altLang="zh-TW" sz="1600" dirty="0"/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getScheduleList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ScheduleList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getPatientCheckedList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patientChecked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794613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排檢日選擇下拉選單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ngOnInit</a:t>
                      </a:r>
                      <a:r>
                        <a:rPr lang="en-US" altLang="zh-TW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getSchedulePeriod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SchedulePeriod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檢查室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檢查醫師下拉選單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ngOnInit</a:t>
                      </a:r>
                      <a:r>
                        <a:rPr lang="en-US" altLang="zh-TW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getExamRoom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examRoom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39234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排檢時間確定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onOKClick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addPatientSchedule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patientSchedule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patientSchedule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71550"/>
                  </a:ext>
                </a:extLst>
              </a:tr>
            </a:tbl>
          </a:graphicData>
        </a:graphic>
      </p:graphicFrame>
      <p:sp>
        <p:nvSpPr>
          <p:cNvPr id="6" name="圓角矩形 8">
            <a:extLst>
              <a:ext uri="{FF2B5EF4-FFF2-40B4-BE49-F238E27FC236}">
                <a16:creationId xmlns:a16="http://schemas.microsoft.com/office/drawing/2014/main" id="{31CD15B3-1651-45B8-9D92-C267FB003951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272303"/>
              </p:ext>
            </p:extLst>
          </p:nvPr>
        </p:nvGraphicFramePr>
        <p:xfrm>
          <a:off x="424323" y="3742841"/>
          <a:ext cx="11210629" cy="16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4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0349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Page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Description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kern="1200" dirty="0"/>
                        <a:t>View Service</a:t>
                      </a:r>
                      <a:r>
                        <a:rPr lang="en-US" altLang="zh-TW" sz="1600" b="1" kern="1200" baseline="0" dirty="0"/>
                        <a:t> 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Input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Output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病患排檢資訊編輯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 err="1"/>
                        <a:t>ngOnInit</a:t>
                      </a:r>
                      <a:r>
                        <a:rPr lang="en-US" altLang="zh-TW" sz="1600" dirty="0"/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getContinuePeriod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chartNo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continuePeriod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getPatientRemark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chartNo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patientRemark</a:t>
                      </a:r>
                      <a:endParaRPr lang="zh-TW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病患資訊確定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onOKClick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addPatientRemark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patientRemark</a:t>
                      </a:r>
                      <a:endParaRPr lang="en-US" altLang="zh-TW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continuePeriod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patientRemark</a:t>
                      </a:r>
                      <a:endParaRPr lang="en-US" altLang="zh-TW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continuePeriod</a:t>
                      </a:r>
                      <a:endParaRPr lang="zh-TW" alt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39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2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4. </a:t>
            </a:r>
            <a:r>
              <a:rPr lang="en-US" altLang="zh-TW" b="1" dirty="0" err="1">
                <a:cs typeface="Calibri" panose="020F0502020204030204" pitchFamily="34" charset="0"/>
              </a:rPr>
              <a:t>WebAPI</a:t>
            </a:r>
            <a:r>
              <a:rPr lang="en-US" altLang="zh-TW" b="1" dirty="0">
                <a:cs typeface="Calibri" panose="020F0502020204030204" pitchFamily="34" charset="0"/>
              </a:rPr>
              <a:t> Controller</a:t>
            </a:r>
            <a:endParaRPr lang="zh-TW" altLang="en-US" b="1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9BC0671-C88D-4CC8-8938-58B255DB7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816989"/>
              </p:ext>
            </p:extLst>
          </p:nvPr>
        </p:nvGraphicFramePr>
        <p:xfrm>
          <a:off x="399038" y="905240"/>
          <a:ext cx="11235913" cy="2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76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718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altLang="zh-TW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admMedOrder</a:t>
                      </a:r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examSchedule</a:t>
                      </a:r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取得可排檢時段清單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getScheduleList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ScheduleList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取得病人已排檢資訊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getPatientCheckedList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patientChecked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4824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取得排檢日選擇清單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getSchedulePeriod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SchedulePeriod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4146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取得檢查室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檢查醫師選擇清單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getExamRoom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examRoom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0603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取得連續時段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getContinuePeriod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chartNo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continuePeriod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871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取得病患電話、備註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getPatientRemark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chartNo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patientRemark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95020"/>
                  </a:ext>
                </a:extLst>
              </a:tr>
            </a:tbl>
          </a:graphicData>
        </a:graphic>
      </p:graphicFrame>
      <p:sp>
        <p:nvSpPr>
          <p:cNvPr id="7" name="圓角矩形 8">
            <a:extLst>
              <a:ext uri="{FF2B5EF4-FFF2-40B4-BE49-F238E27FC236}">
                <a16:creationId xmlns:a16="http://schemas.microsoft.com/office/drawing/2014/main" id="{4A2CD37A-E34C-43BC-AFEB-D6A0DF62FC87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5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5. </a:t>
            </a:r>
            <a:r>
              <a:rPr lang="en-US" altLang="zh-TW" b="1" dirty="0">
                <a:cs typeface="Calibri" panose="020F0502020204030204" pitchFamily="34" charset="0"/>
              </a:rPr>
              <a:t>Model Service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  <p:sp>
        <p:nvSpPr>
          <p:cNvPr id="7" name="圓角矩形 8">
            <a:extLst>
              <a:ext uri="{FF2B5EF4-FFF2-40B4-BE49-F238E27FC236}">
                <a16:creationId xmlns:a16="http://schemas.microsoft.com/office/drawing/2014/main" id="{629736EB-7DF8-484B-AEC0-9D62E5834E44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F9BC0671-C88D-4CC8-8938-58B255DB7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79520"/>
              </p:ext>
            </p:extLst>
          </p:nvPr>
        </p:nvGraphicFramePr>
        <p:xfrm>
          <a:off x="399039" y="1118713"/>
          <a:ext cx="11235913" cy="2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977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/>
                        <a:t>Service Function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取得可排檢時段清單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getScheduleList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ScheduleList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取得病人已排檢資訊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getPatientCheckedList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patientChecked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4824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取得排檢日選擇清單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getSchedulePeriod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SchedulePeriod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4146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取得檢查室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檢查醫師選擇清單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getExamRoom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ScheduleReq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examRoom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0603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取得連續時段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getContinuePeriod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chartNo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continuePeriod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871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取得病患電話、備註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getPatientRemark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chartNo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patientRemark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9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9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37193</TotalTime>
  <Words>1030</Words>
  <Application>Microsoft Office PowerPoint</Application>
  <PresentationFormat>寬螢幕</PresentationFormat>
  <Paragraphs>423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Wingdings</vt:lpstr>
      <vt:lpstr>Office 佈景主題</vt:lpstr>
      <vt:lpstr>系統設計書—排檢</vt:lpstr>
      <vt:lpstr>系統設計大綱</vt:lpstr>
      <vt:lpstr>1. UI &amp; Event Binding – 排檢編輯（1/2)</vt:lpstr>
      <vt:lpstr>1. UI &amp; Event Binding –病患排檢資訊編輯（2/2)</vt:lpstr>
      <vt:lpstr>PowerPoint 簡報</vt:lpstr>
      <vt:lpstr>PowerPoint 簡報</vt:lpstr>
      <vt:lpstr>3. View Service</vt:lpstr>
      <vt:lpstr>4. WebAPI Controller</vt:lpstr>
      <vt:lpstr>5. Model Service </vt:lpstr>
      <vt:lpstr>6. 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cmuh</cp:lastModifiedBy>
  <cp:revision>1534</cp:revision>
  <dcterms:created xsi:type="dcterms:W3CDTF">2019-04-08T01:43:59Z</dcterms:created>
  <dcterms:modified xsi:type="dcterms:W3CDTF">2020-07-14T10:03:01Z</dcterms:modified>
</cp:coreProperties>
</file>