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2"/>
  </p:notesMasterIdLst>
  <p:sldIdLst>
    <p:sldId id="256" r:id="rId2"/>
    <p:sldId id="266" r:id="rId3"/>
    <p:sldId id="310" r:id="rId4"/>
    <p:sldId id="313" r:id="rId5"/>
    <p:sldId id="353" r:id="rId6"/>
    <p:sldId id="349" r:id="rId7"/>
    <p:sldId id="291" r:id="rId8"/>
    <p:sldId id="307" r:id="rId9"/>
    <p:sldId id="351" r:id="rId10"/>
    <p:sldId id="352" r:id="rId11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9FC5F8"/>
    <a:srgbClr val="F2F2F2"/>
    <a:srgbClr val="9DC3E6"/>
    <a:srgbClr val="517495"/>
    <a:srgbClr val="009900"/>
    <a:srgbClr val="009999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5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8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6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2019.09.17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18499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郭政芃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羅惠君、陳睿謙、馬文彬</a:t>
                      </a:r>
                      <a:endParaRPr lang="en-US" altLang="zh-TW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 </a:t>
            </a:r>
            <a:r>
              <a:rPr lang="zh-TW" altLang="en-US" b="1" dirty="0" smtClean="0"/>
              <a:t>母乳開立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562807"/>
              </p:ext>
            </p:extLst>
          </p:nvPr>
        </p:nvGraphicFramePr>
        <p:xfrm>
          <a:off x="495836" y="1112842"/>
          <a:ext cx="109674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7193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12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Description</a:t>
                      </a:r>
                      <a:endParaRPr lang="zh-TW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Service Function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取得出院清單</a:t>
                      </a:r>
                      <a:endParaRPr lang="en-US" altLang="zh-TW" sz="1800" kern="1200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ExamOrders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2082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取得醫囑項目樹結構檔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getMedTree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nodeCode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TreeNode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60531"/>
              </p:ext>
            </p:extLst>
          </p:nvPr>
        </p:nvGraphicFramePr>
        <p:xfrm>
          <a:off x="223767" y="1277593"/>
          <a:ext cx="32040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994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2405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8934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onNodeSelect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599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onAddListClick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onOrderClick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52" y="1277593"/>
            <a:ext cx="8515918" cy="4424938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4264429" y="2857011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663737" y="1529746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029498" y="3699368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11513127" y="1529746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11485"/>
              </p:ext>
            </p:extLst>
          </p:nvPr>
        </p:nvGraphicFramePr>
        <p:xfrm>
          <a:off x="140640" y="1087224"/>
          <a:ext cx="318237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6706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705668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onAdviseEditClick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onOkClick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1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onCancelClick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2912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087223"/>
            <a:ext cx="8567509" cy="334428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27" y="3921365"/>
            <a:ext cx="4731588" cy="2860663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9310255" y="3632662"/>
            <a:ext cx="157942" cy="288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62604" y="6148851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9181408" y="6148851"/>
            <a:ext cx="257694" cy="2493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5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(1/2)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88376" y="979820"/>
          <a:ext cx="3452401" cy="585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77557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267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2795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8605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6599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wayNo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43669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way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297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isOnCost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4379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isSelf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239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chargeType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351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advise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757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medDesc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278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3889"/>
              </p:ext>
            </p:extLst>
          </p:nvPr>
        </p:nvGraphicFramePr>
        <p:xfrm>
          <a:off x="4431380" y="979820"/>
          <a:ext cx="3452401" cy="585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77557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orderTime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5086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orderLoc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09726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preExecLoc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1627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startUser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2639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90991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endUser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0837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8602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confirmUser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70471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confirm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8186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expandTime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186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tranTime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6428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tranStatus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87333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LinkNo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495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247"/>
              </p:ext>
            </p:extLst>
          </p:nvPr>
        </p:nvGraphicFramePr>
        <p:xfrm>
          <a:off x="8149940" y="979820"/>
          <a:ext cx="3452401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51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examDt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ExamDt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7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73411"/>
              </p:ext>
            </p:extLst>
          </p:nvPr>
        </p:nvGraphicFramePr>
        <p:xfrm>
          <a:off x="4554475" y="1264871"/>
          <a:ext cx="3452401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5661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TreeNode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PrimeNG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data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expandedIcon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6599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collapsedIcon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311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children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TreeNode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2767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94776"/>
              </p:ext>
            </p:extLst>
          </p:nvPr>
        </p:nvGraphicFramePr>
        <p:xfrm>
          <a:off x="592661" y="1264871"/>
          <a:ext cx="345240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740677"/>
                    </a:ext>
                  </a:extLst>
                </a:gridCol>
                <a:gridCol w="117749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5661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ExamDt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4654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medCode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7147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Dosage</a:t>
                      </a:r>
                      <a:endParaRPr lang="zh-TW" altLang="en-US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6599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DosageUnit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625822"/>
              </p:ext>
            </p:extLst>
          </p:nvPr>
        </p:nvGraphicFramePr>
        <p:xfrm>
          <a:off x="467933" y="1087223"/>
          <a:ext cx="114130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26784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母乳開立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頁面初始預設帶入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getExamOrderList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取得治療處置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Tree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showContent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(item)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getTreatOrder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nodeCode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TreeNode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9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404025"/>
              </p:ext>
            </p:extLst>
          </p:nvPr>
        </p:nvGraphicFramePr>
        <p:xfrm>
          <a:off x="465470" y="1087223"/>
          <a:ext cx="11246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9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508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05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Description</a:t>
                      </a:r>
                      <a:endParaRPr lang="zh-TW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smtClean="0">
                          <a:effectLst/>
                        </a:rPr>
                        <a:t>Method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admMedOrder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examOrder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取得非藥品清單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getExamOrderList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visitNo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90221"/>
              </p:ext>
            </p:extLst>
          </p:nvPr>
        </p:nvGraphicFramePr>
        <p:xfrm>
          <a:off x="465470" y="2810495"/>
          <a:ext cx="11246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9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508">
                  <a:extLst>
                    <a:ext uri="{9D8B030D-6E8A-4147-A177-3AD203B41FA5}">
                      <a16:colId xmlns:a16="http://schemas.microsoft.com/office/drawing/2014/main" val="71262924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05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Description</a:t>
                      </a:r>
                      <a:endParaRPr lang="zh-TW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smtClean="0">
                          <a:effectLst/>
                        </a:rPr>
                        <a:t>Method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admMedOrder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medSet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取得醫囑項目樹結構檔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getTreatOrder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nodeCode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TreeNode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159905"/>
              </p:ext>
            </p:extLst>
          </p:nvPr>
        </p:nvGraphicFramePr>
        <p:xfrm>
          <a:off x="495836" y="1112842"/>
          <a:ext cx="109674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7193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12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Description</a:t>
                      </a:r>
                      <a:endParaRPr lang="zh-TW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Service Function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取得非藥品清單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getExamOrderList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ExamOrderInfo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20820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取得醫囑項目樹結構檔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getTreatOrder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nodeCode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TreeNode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65600</TotalTime>
  <Words>562</Words>
  <Application>Microsoft Office PowerPoint</Application>
  <PresentationFormat>寬螢幕</PresentationFormat>
  <Paragraphs>266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Consolas</vt:lpstr>
      <vt:lpstr>Office 佈景主題</vt:lpstr>
      <vt:lpstr>系統設計書— 母乳開立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郭政芃</cp:lastModifiedBy>
  <cp:revision>661</cp:revision>
  <dcterms:created xsi:type="dcterms:W3CDTF">2019-04-08T01:43:59Z</dcterms:created>
  <dcterms:modified xsi:type="dcterms:W3CDTF">2020-07-20T10:03:32Z</dcterms:modified>
</cp:coreProperties>
</file>