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4"/>
  </p:notesMasterIdLst>
  <p:sldIdLst>
    <p:sldId id="256" r:id="rId2"/>
    <p:sldId id="266" r:id="rId3"/>
    <p:sldId id="310" r:id="rId4"/>
    <p:sldId id="362" r:id="rId5"/>
    <p:sldId id="360" r:id="rId6"/>
    <p:sldId id="359" r:id="rId7"/>
    <p:sldId id="361" r:id="rId8"/>
    <p:sldId id="338" r:id="rId9"/>
    <p:sldId id="358" r:id="rId10"/>
    <p:sldId id="351" r:id="rId11"/>
    <p:sldId id="352" r:id="rId12"/>
    <p:sldId id="35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3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FFFFF"/>
    <a:srgbClr val="008E77"/>
    <a:srgbClr val="0000FF"/>
    <a:srgbClr val="F8F8F8"/>
    <a:srgbClr val="F2F2F2"/>
    <a:srgbClr val="9DC3E6"/>
    <a:srgbClr val="517495"/>
    <a:srgbClr val="00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21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2020/07/09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reportUserTitle</a:t>
            </a:r>
            <a:r>
              <a:rPr lang="zh-TW" altLang="en-US" dirty="0"/>
              <a:t>必須用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reportUser</a:t>
            </a:r>
            <a:r>
              <a:rPr lang="en-US" altLang="zh-TW" dirty="0"/>
              <a:t>(</a:t>
            </a:r>
            <a:r>
              <a:rPr lang="zh-TW" altLang="en-US" dirty="0"/>
              <a:t>員工代碼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Employee</a:t>
            </a:r>
            <a:r>
              <a:rPr lang="zh-TW" altLang="en-US" dirty="0"/>
              <a:t>查詢</a:t>
            </a:r>
            <a:r>
              <a:rPr lang="en-US" altLang="zh-TW" dirty="0"/>
              <a:t>Title</a:t>
            </a:r>
            <a:r>
              <a:rPr lang="zh-TW" altLang="en-US" dirty="0"/>
              <a:t> 職稱編號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再使用 </a:t>
            </a:r>
            <a:r>
              <a:rPr lang="en-US" altLang="zh-TW" dirty="0" err="1"/>
              <a:t>titleNo</a:t>
            </a:r>
            <a:r>
              <a:rPr lang="zh-TW" altLang="en-US" dirty="0"/>
              <a:t>到</a:t>
            </a:r>
            <a:r>
              <a:rPr lang="en-US" altLang="zh-TW" dirty="0" err="1"/>
              <a:t>JobTitle</a:t>
            </a:r>
            <a:r>
              <a:rPr lang="zh-TW" altLang="en-US" dirty="0"/>
              <a:t>查</a:t>
            </a:r>
            <a:r>
              <a:rPr lang="en-US" altLang="zh-TW" dirty="0" err="1"/>
              <a:t>TitleName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5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5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2020/07/09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2020.07.08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87819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李晟裕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李晟裕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/>
              <a:t>—</a:t>
            </a:r>
            <a:r>
              <a:rPr lang="zh-TW" altLang="en-US" b="1" dirty="0"/>
              <a:t>簡訊通報系統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891251" y="295838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send-alert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717756"/>
              </p:ext>
            </p:extLst>
          </p:nvPr>
        </p:nvGraphicFramePr>
        <p:xfrm>
          <a:off x="499953" y="1102967"/>
          <a:ext cx="11063921" cy="75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11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970987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75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dirty="0"/>
                        <a:t>(/</a:t>
                      </a:r>
                      <a:r>
                        <a:rPr lang="en-US" altLang="zh-TW" dirty="0" err="1"/>
                        <a:t>webapi</a:t>
                      </a:r>
                      <a:r>
                        <a:rPr lang="en-US" altLang="zh-TW" dirty="0"/>
                        <a:t>/</a:t>
                      </a:r>
                      <a:r>
                        <a:rPr lang="en-US" altLang="zh-TW" dirty="0" err="1"/>
                        <a:t>shortMessage</a:t>
                      </a:r>
                      <a:r>
                        <a:rPr lang="en-US" altLang="zh-TW" dirty="0"/>
                        <a:t>)</a:t>
                      </a:r>
                      <a:endParaRPr lang="en-US" altLang="zh-TW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直接傳送簡訊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sendMsg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SendMsg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7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753432"/>
              </p:ext>
            </p:extLst>
          </p:nvPr>
        </p:nvGraphicFramePr>
        <p:xfrm>
          <a:off x="499954" y="1107388"/>
          <a:ext cx="109692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231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320092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131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直接傳送簡訊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sendMsg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SendMsg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0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2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778268"/>
              </p:ext>
            </p:extLst>
          </p:nvPr>
        </p:nvGraphicFramePr>
        <p:xfrm>
          <a:off x="499954" y="1107388"/>
          <a:ext cx="109692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231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320092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131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Stored Procedure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設定發送簡訊記錄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setShortMessage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ShortMessage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0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/>
          <p:cNvSpPr txBox="1"/>
          <p:nvPr/>
        </p:nvSpPr>
        <p:spPr>
          <a:xfrm>
            <a:off x="4903381" y="5982849"/>
            <a:ext cx="342652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03382" y="1170276"/>
            <a:ext cx="3426521" cy="5335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903381" y="1170275"/>
            <a:ext cx="342652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選擇故障類型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5130022" y="1895719"/>
            <a:ext cx="2992581" cy="516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資訊系統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5130022" y="2620387"/>
            <a:ext cx="2992581" cy="5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網路設備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5130022" y="3343488"/>
            <a:ext cx="2992581" cy="5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伺服器設備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5069636" y="6074842"/>
            <a:ext cx="1140312" cy="3227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←上一步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7045213" y="6093416"/>
            <a:ext cx="1170790" cy="3227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下一步→</a:t>
            </a: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987309" y="1253317"/>
            <a:ext cx="371527" cy="35247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(1/4)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清單選項</a:t>
            </a:r>
          </a:p>
        </p:txBody>
      </p:sp>
      <p:sp>
        <p:nvSpPr>
          <p:cNvPr id="11" name="矩形 10"/>
          <p:cNvSpPr/>
          <p:nvPr/>
        </p:nvSpPr>
        <p:spPr>
          <a:xfrm>
            <a:off x="6077244" y="6052652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119922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42872" y="916267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313831" y="1971475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98657" y="6074842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77210"/>
              </p:ext>
            </p:extLst>
          </p:nvPr>
        </p:nvGraphicFramePr>
        <p:xfrm>
          <a:off x="161012" y="1253317"/>
          <a:ext cx="355893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113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302582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onHomeClick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108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onItemClick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onPrevPageClick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onNextPageClick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64557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0809323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430521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❼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76502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❽</a:t>
            </a:r>
            <a:endParaRPr lang="zh-TW" altLang="en-US" dirty="0"/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E2CB38CE-EEFD-4C4F-8A1C-640AE39A08B1}"/>
              </a:ext>
            </a:extLst>
          </p:cNvPr>
          <p:cNvSpPr/>
          <p:nvPr/>
        </p:nvSpPr>
        <p:spPr>
          <a:xfrm>
            <a:off x="5190324" y="6166648"/>
            <a:ext cx="181154" cy="149136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A9B91-3710-4AF4-BA20-D903CC1E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037836-10EC-4C13-AA19-7481B1F8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26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/>
          <p:cNvSpPr txBox="1"/>
          <p:nvPr/>
        </p:nvSpPr>
        <p:spPr>
          <a:xfrm>
            <a:off x="4903381" y="5982849"/>
            <a:ext cx="342652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03382" y="1170276"/>
            <a:ext cx="3426521" cy="5335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903381" y="1170275"/>
            <a:ext cx="342652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通報人員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5069636" y="6074842"/>
            <a:ext cx="1140312" cy="3227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←上一步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7045213" y="6093416"/>
            <a:ext cx="1170790" cy="3227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下一步→</a:t>
            </a: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987309" y="1253317"/>
            <a:ext cx="371527" cy="35247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(3/4)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通報人員</a:t>
            </a:r>
          </a:p>
        </p:txBody>
      </p:sp>
      <p:sp>
        <p:nvSpPr>
          <p:cNvPr id="12" name="矩形 11"/>
          <p:cNvSpPr/>
          <p:nvPr/>
        </p:nvSpPr>
        <p:spPr>
          <a:xfrm>
            <a:off x="11119922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30288"/>
              </p:ext>
            </p:extLst>
          </p:nvPr>
        </p:nvGraphicFramePr>
        <p:xfrm>
          <a:off x="161012" y="1253317"/>
          <a:ext cx="355893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113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302582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onHomeClick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108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onAddPersonClick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onDeletePersonClick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4256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onPrevPageClick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onNextPageClick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64557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799148" y="60701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430521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❼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76502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❽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069637" y="1836589"/>
            <a:ext cx="3146366" cy="7945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5205469" y="2233152"/>
            <a:ext cx="2170536" cy="290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輸入員工代號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7442388" y="2240463"/>
            <a:ext cx="707232" cy="290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58219"/>
              </p:ext>
            </p:extLst>
          </p:nvPr>
        </p:nvGraphicFramePr>
        <p:xfrm>
          <a:off x="5069635" y="2754895"/>
          <a:ext cx="3155878" cy="296672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5201">
                  <a:extLst>
                    <a:ext uri="{9D8B030D-6E8A-4147-A177-3AD203B41FA5}">
                      <a16:colId xmlns:a16="http://schemas.microsoft.com/office/drawing/2014/main" val="2965580104"/>
                    </a:ext>
                  </a:extLst>
                </a:gridCol>
                <a:gridCol w="1641764">
                  <a:extLst>
                    <a:ext uri="{9D8B030D-6E8A-4147-A177-3AD203B41FA5}">
                      <a16:colId xmlns:a16="http://schemas.microsoft.com/office/drawing/2014/main" val="2502263022"/>
                    </a:ext>
                  </a:extLst>
                </a:gridCol>
                <a:gridCol w="1138913">
                  <a:extLst>
                    <a:ext uri="{9D8B030D-6E8A-4147-A177-3AD203B41FA5}">
                      <a16:colId xmlns:a16="http://schemas.microsoft.com/office/drawing/2014/main" val="345420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院長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7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副院長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資訊室主任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EDEDE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A4886</a:t>
                      </a:r>
                      <a:endParaRPr lang="zh-TW" altLang="en-US" dirty="0">
                        <a:solidFill>
                          <a:srgbClr val="EDEDE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資訊室副主任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A88246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9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資訊室組長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系統負責人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A33760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7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EDEDE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護理部督導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1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71076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942872" y="916267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26749" y="2754895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82349" y="6056268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18505" y="1983051"/>
            <a:ext cx="354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08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圓角矩形 22"/>
          <p:cNvSpPr/>
          <p:nvPr/>
        </p:nvSpPr>
        <p:spPr>
          <a:xfrm>
            <a:off x="5993897" y="3553095"/>
            <a:ext cx="1280160" cy="5701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736174" y="3553095"/>
            <a:ext cx="537883" cy="570155"/>
          </a:xfrm>
          <a:custGeom>
            <a:avLst/>
            <a:gdLst>
              <a:gd name="connsiteX0" fmla="*/ 0 w 537883"/>
              <a:gd name="connsiteY0" fmla="*/ 89649 h 570155"/>
              <a:gd name="connsiteX1" fmla="*/ 89649 w 537883"/>
              <a:gd name="connsiteY1" fmla="*/ 0 h 570155"/>
              <a:gd name="connsiteX2" fmla="*/ 448234 w 537883"/>
              <a:gd name="connsiteY2" fmla="*/ 0 h 570155"/>
              <a:gd name="connsiteX3" fmla="*/ 537883 w 537883"/>
              <a:gd name="connsiteY3" fmla="*/ 89649 h 570155"/>
              <a:gd name="connsiteX4" fmla="*/ 537883 w 537883"/>
              <a:gd name="connsiteY4" fmla="*/ 480506 h 570155"/>
              <a:gd name="connsiteX5" fmla="*/ 448234 w 537883"/>
              <a:gd name="connsiteY5" fmla="*/ 570155 h 570155"/>
              <a:gd name="connsiteX6" fmla="*/ 89649 w 537883"/>
              <a:gd name="connsiteY6" fmla="*/ 570155 h 570155"/>
              <a:gd name="connsiteX7" fmla="*/ 0 w 537883"/>
              <a:gd name="connsiteY7" fmla="*/ 480506 h 570155"/>
              <a:gd name="connsiteX8" fmla="*/ 0 w 537883"/>
              <a:gd name="connsiteY8" fmla="*/ 89649 h 570155"/>
              <a:gd name="connsiteX0" fmla="*/ 2382 w 537883"/>
              <a:gd name="connsiteY0" fmla="*/ 42427 h 570558"/>
              <a:gd name="connsiteX1" fmla="*/ 89649 w 537883"/>
              <a:gd name="connsiteY1" fmla="*/ 403 h 570558"/>
              <a:gd name="connsiteX2" fmla="*/ 448234 w 537883"/>
              <a:gd name="connsiteY2" fmla="*/ 403 h 570558"/>
              <a:gd name="connsiteX3" fmla="*/ 537883 w 537883"/>
              <a:gd name="connsiteY3" fmla="*/ 90052 h 570558"/>
              <a:gd name="connsiteX4" fmla="*/ 537883 w 537883"/>
              <a:gd name="connsiteY4" fmla="*/ 480909 h 570558"/>
              <a:gd name="connsiteX5" fmla="*/ 448234 w 537883"/>
              <a:gd name="connsiteY5" fmla="*/ 570558 h 570558"/>
              <a:gd name="connsiteX6" fmla="*/ 89649 w 537883"/>
              <a:gd name="connsiteY6" fmla="*/ 570558 h 570558"/>
              <a:gd name="connsiteX7" fmla="*/ 0 w 537883"/>
              <a:gd name="connsiteY7" fmla="*/ 480909 h 570558"/>
              <a:gd name="connsiteX8" fmla="*/ 2382 w 537883"/>
              <a:gd name="connsiteY8" fmla="*/ 42427 h 570558"/>
              <a:gd name="connsiteX0" fmla="*/ 2382 w 537883"/>
              <a:gd name="connsiteY0" fmla="*/ 42024 h 570155"/>
              <a:gd name="connsiteX1" fmla="*/ 53930 w 537883"/>
              <a:gd name="connsiteY1" fmla="*/ 4762 h 570155"/>
              <a:gd name="connsiteX2" fmla="*/ 448234 w 537883"/>
              <a:gd name="connsiteY2" fmla="*/ 0 h 570155"/>
              <a:gd name="connsiteX3" fmla="*/ 537883 w 537883"/>
              <a:gd name="connsiteY3" fmla="*/ 89649 h 570155"/>
              <a:gd name="connsiteX4" fmla="*/ 537883 w 537883"/>
              <a:gd name="connsiteY4" fmla="*/ 480506 h 570155"/>
              <a:gd name="connsiteX5" fmla="*/ 448234 w 537883"/>
              <a:gd name="connsiteY5" fmla="*/ 570155 h 570155"/>
              <a:gd name="connsiteX6" fmla="*/ 89649 w 537883"/>
              <a:gd name="connsiteY6" fmla="*/ 570155 h 570155"/>
              <a:gd name="connsiteX7" fmla="*/ 0 w 537883"/>
              <a:gd name="connsiteY7" fmla="*/ 480506 h 570155"/>
              <a:gd name="connsiteX8" fmla="*/ 2382 w 537883"/>
              <a:gd name="connsiteY8" fmla="*/ 42024 h 570155"/>
              <a:gd name="connsiteX0" fmla="*/ 2382 w 537883"/>
              <a:gd name="connsiteY0" fmla="*/ 42024 h 570155"/>
              <a:gd name="connsiteX1" fmla="*/ 53930 w 537883"/>
              <a:gd name="connsiteY1" fmla="*/ 4762 h 570155"/>
              <a:gd name="connsiteX2" fmla="*/ 448234 w 537883"/>
              <a:gd name="connsiteY2" fmla="*/ 0 h 570155"/>
              <a:gd name="connsiteX3" fmla="*/ 537883 w 537883"/>
              <a:gd name="connsiteY3" fmla="*/ 89649 h 570155"/>
              <a:gd name="connsiteX4" fmla="*/ 537883 w 537883"/>
              <a:gd name="connsiteY4" fmla="*/ 480506 h 570155"/>
              <a:gd name="connsiteX5" fmla="*/ 448234 w 537883"/>
              <a:gd name="connsiteY5" fmla="*/ 570155 h 570155"/>
              <a:gd name="connsiteX6" fmla="*/ 89649 w 537883"/>
              <a:gd name="connsiteY6" fmla="*/ 570155 h 570155"/>
              <a:gd name="connsiteX7" fmla="*/ 0 w 537883"/>
              <a:gd name="connsiteY7" fmla="*/ 480506 h 570155"/>
              <a:gd name="connsiteX8" fmla="*/ 2382 w 537883"/>
              <a:gd name="connsiteY8" fmla="*/ 42024 h 570155"/>
              <a:gd name="connsiteX0" fmla="*/ 2382 w 537883"/>
              <a:gd name="connsiteY0" fmla="*/ 42024 h 570155"/>
              <a:gd name="connsiteX1" fmla="*/ 53930 w 537883"/>
              <a:gd name="connsiteY1" fmla="*/ 4762 h 570155"/>
              <a:gd name="connsiteX2" fmla="*/ 448234 w 537883"/>
              <a:gd name="connsiteY2" fmla="*/ 0 h 570155"/>
              <a:gd name="connsiteX3" fmla="*/ 537883 w 537883"/>
              <a:gd name="connsiteY3" fmla="*/ 89649 h 570155"/>
              <a:gd name="connsiteX4" fmla="*/ 537883 w 537883"/>
              <a:gd name="connsiteY4" fmla="*/ 480506 h 570155"/>
              <a:gd name="connsiteX5" fmla="*/ 448234 w 537883"/>
              <a:gd name="connsiteY5" fmla="*/ 570155 h 570155"/>
              <a:gd name="connsiteX6" fmla="*/ 89649 w 537883"/>
              <a:gd name="connsiteY6" fmla="*/ 570155 h 570155"/>
              <a:gd name="connsiteX7" fmla="*/ 0 w 537883"/>
              <a:gd name="connsiteY7" fmla="*/ 513844 h 570155"/>
              <a:gd name="connsiteX8" fmla="*/ 2382 w 537883"/>
              <a:gd name="connsiteY8" fmla="*/ 42024 h 570155"/>
              <a:gd name="connsiteX0" fmla="*/ 2382 w 537883"/>
              <a:gd name="connsiteY0" fmla="*/ 42024 h 570155"/>
              <a:gd name="connsiteX1" fmla="*/ 53930 w 537883"/>
              <a:gd name="connsiteY1" fmla="*/ 4762 h 570155"/>
              <a:gd name="connsiteX2" fmla="*/ 448234 w 537883"/>
              <a:gd name="connsiteY2" fmla="*/ 0 h 570155"/>
              <a:gd name="connsiteX3" fmla="*/ 537883 w 537883"/>
              <a:gd name="connsiteY3" fmla="*/ 89649 h 570155"/>
              <a:gd name="connsiteX4" fmla="*/ 537883 w 537883"/>
              <a:gd name="connsiteY4" fmla="*/ 480506 h 570155"/>
              <a:gd name="connsiteX5" fmla="*/ 448234 w 537883"/>
              <a:gd name="connsiteY5" fmla="*/ 570155 h 570155"/>
              <a:gd name="connsiteX6" fmla="*/ 49168 w 537883"/>
              <a:gd name="connsiteY6" fmla="*/ 570155 h 570155"/>
              <a:gd name="connsiteX7" fmla="*/ 0 w 537883"/>
              <a:gd name="connsiteY7" fmla="*/ 513844 h 570155"/>
              <a:gd name="connsiteX8" fmla="*/ 2382 w 537883"/>
              <a:gd name="connsiteY8" fmla="*/ 42024 h 5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883" h="570155">
                <a:moveTo>
                  <a:pt x="2382" y="42024"/>
                </a:moveTo>
                <a:cubicBezTo>
                  <a:pt x="2382" y="-7488"/>
                  <a:pt x="4418" y="4762"/>
                  <a:pt x="53930" y="4762"/>
                </a:cubicBezTo>
                <a:lnTo>
                  <a:pt x="448234" y="0"/>
                </a:lnTo>
                <a:cubicBezTo>
                  <a:pt x="497746" y="0"/>
                  <a:pt x="537883" y="40137"/>
                  <a:pt x="537883" y="89649"/>
                </a:cubicBezTo>
                <a:lnTo>
                  <a:pt x="537883" y="480506"/>
                </a:lnTo>
                <a:cubicBezTo>
                  <a:pt x="537883" y="530018"/>
                  <a:pt x="497746" y="570155"/>
                  <a:pt x="448234" y="570155"/>
                </a:cubicBezTo>
                <a:lnTo>
                  <a:pt x="49168" y="570155"/>
                </a:lnTo>
                <a:cubicBezTo>
                  <a:pt x="-344" y="570155"/>
                  <a:pt x="0" y="563356"/>
                  <a:pt x="0" y="513844"/>
                </a:cubicBezTo>
                <a:cubicBezTo>
                  <a:pt x="0" y="383558"/>
                  <a:pt x="2382" y="172310"/>
                  <a:pt x="2382" y="42024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5069636" y="3553094"/>
            <a:ext cx="742277" cy="570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7458730" y="3553094"/>
            <a:ext cx="742277" cy="570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+10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903381" y="5982849"/>
            <a:ext cx="342652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03382" y="1170276"/>
            <a:ext cx="3426521" cy="5335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903381" y="1170275"/>
            <a:ext cx="342652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預估恢復時間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5069636" y="6074842"/>
            <a:ext cx="1140312" cy="3227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←上一步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7045213" y="6093416"/>
            <a:ext cx="1170790" cy="3227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下一步→</a:t>
            </a: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987309" y="1253317"/>
            <a:ext cx="371527" cy="35247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(2/4)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預估恢復時間</a:t>
            </a:r>
          </a:p>
        </p:txBody>
      </p:sp>
      <p:sp>
        <p:nvSpPr>
          <p:cNvPr id="11" name="矩形 10"/>
          <p:cNvSpPr/>
          <p:nvPr/>
        </p:nvSpPr>
        <p:spPr>
          <a:xfrm>
            <a:off x="6077244" y="6052652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119922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42872" y="916267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36542" y="3355098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98657" y="6074842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73475"/>
              </p:ext>
            </p:extLst>
          </p:nvPr>
        </p:nvGraphicFramePr>
        <p:xfrm>
          <a:off x="161012" y="1253317"/>
          <a:ext cx="355893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113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302582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onHomeClick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108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onAddTimeClick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onPrevPageClick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onNextPageClick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64557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0809323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430521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❼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76502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❽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597748" y="3331630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/>
          <p:cNvSpPr txBox="1"/>
          <p:nvPr/>
        </p:nvSpPr>
        <p:spPr>
          <a:xfrm>
            <a:off x="4903381" y="5982849"/>
            <a:ext cx="342652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03382" y="1170276"/>
            <a:ext cx="3426521" cy="5335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903381" y="1170275"/>
            <a:ext cx="342652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簡訊預覽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5069636" y="6074842"/>
            <a:ext cx="1140312" cy="3227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←上一步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7045213" y="6093416"/>
            <a:ext cx="1170790" cy="3227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發送簡訊</a:t>
            </a: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987309" y="1253317"/>
            <a:ext cx="371527" cy="35247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(4/4)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簡訊預覽</a:t>
            </a:r>
          </a:p>
        </p:txBody>
      </p:sp>
      <p:sp>
        <p:nvSpPr>
          <p:cNvPr id="12" name="矩形 11"/>
          <p:cNvSpPr/>
          <p:nvPr/>
        </p:nvSpPr>
        <p:spPr>
          <a:xfrm>
            <a:off x="11119922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49512"/>
              </p:ext>
            </p:extLst>
          </p:nvPr>
        </p:nvGraphicFramePr>
        <p:xfrm>
          <a:off x="161012" y="1253317"/>
          <a:ext cx="3558933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113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302582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onHomeClick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108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onPrevPageClick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onSendMsgClick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64557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0809323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430521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❼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76502" y="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❽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942872" y="916267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077244" y="60526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20064" y="6088168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56391" y="1875378"/>
            <a:ext cx="315961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資安事故通報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樓網路故障，已派員處理，預估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分鐘可修復完成，正在處理中。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947227" y="32575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簡訊已發送</a:t>
            </a:r>
          </a:p>
        </p:txBody>
      </p:sp>
    </p:spTree>
    <p:extLst>
      <p:ext uri="{BB962C8B-B14F-4D97-AF65-F5344CB8AC3E}">
        <p14:creationId xmlns:p14="http://schemas.microsoft.com/office/powerpoint/2010/main" val="54990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Model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79362"/>
              </p:ext>
            </p:extLst>
          </p:nvPr>
        </p:nvGraphicFramePr>
        <p:xfrm>
          <a:off x="376494" y="1087223"/>
          <a:ext cx="3551044" cy="29808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SendMsg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sendSystem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4649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1910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13567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toPhone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string[]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62099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toEmpNo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number[]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1285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message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8356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4534"/>
              </p:ext>
            </p:extLst>
          </p:nvPr>
        </p:nvGraphicFramePr>
        <p:xfrm>
          <a:off x="4155321" y="1087223"/>
          <a:ext cx="3551044" cy="44712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ShortMessage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*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79639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preSendTime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84049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sendSystem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4649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mobile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26808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sendMessage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2247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25886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1910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sendStstus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62099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1285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8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421831"/>
              </p:ext>
            </p:extLst>
          </p:nvPr>
        </p:nvGraphicFramePr>
        <p:xfrm>
          <a:off x="376494" y="1087223"/>
          <a:ext cx="1123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725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1543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發送簡訊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onSendMsgClick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$event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sendMsg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SendMsg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36757</TotalTime>
  <Words>480</Words>
  <Application>Microsoft Office PowerPoint</Application>
  <PresentationFormat>寬螢幕</PresentationFormat>
  <Paragraphs>229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Office 佈景主題</vt:lpstr>
      <vt:lpstr>系統設計書—簡訊通報系統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孫培然</cp:lastModifiedBy>
  <cp:revision>1034</cp:revision>
  <dcterms:created xsi:type="dcterms:W3CDTF">2019-04-08T01:43:59Z</dcterms:created>
  <dcterms:modified xsi:type="dcterms:W3CDTF">2020-07-09T07:20:34Z</dcterms:modified>
</cp:coreProperties>
</file>