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0"/>
  </p:notesMasterIdLst>
  <p:sldIdLst>
    <p:sldId id="256" r:id="rId2"/>
    <p:sldId id="266" r:id="rId3"/>
    <p:sldId id="320" r:id="rId4"/>
    <p:sldId id="315" r:id="rId5"/>
    <p:sldId id="321" r:id="rId6"/>
    <p:sldId id="322" r:id="rId7"/>
    <p:sldId id="323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2F2F2"/>
    <a:srgbClr val="9DC3E6"/>
    <a:srgbClr val="517495"/>
    <a:srgbClr val="009900"/>
    <a:srgbClr val="009999"/>
    <a:srgbClr val="008080"/>
    <a:srgbClr val="008000"/>
    <a:srgbClr val="CCECFF"/>
    <a:srgbClr val="9C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76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ExamReq</a:t>
            </a:r>
            <a:r>
              <a:rPr lang="en-US" altLang="zh-TW" baseline="0" dirty="0"/>
              <a:t> = </a:t>
            </a:r>
            <a:r>
              <a:rPr lang="en-US" altLang="zh-TW" baseline="0" dirty="0" err="1"/>
              <a:t>idNo</a:t>
            </a:r>
            <a:r>
              <a:rPr lang="en-US" altLang="zh-TW" baseline="0" dirty="0"/>
              <a:t> + </a:t>
            </a:r>
            <a:r>
              <a:rPr lang="en-US" altLang="zh-TW" baseline="0" dirty="0" err="1"/>
              <a:t>reportTime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50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37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5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0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2020.03.16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05163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陳睿謙</a:t>
                      </a:r>
                      <a:r>
                        <a:rPr lang="zh-TW" altLang="en-US" sz="1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、許家綺</a:t>
                      </a:r>
                      <a:endParaRPr lang="en-US" altLang="zh-TW" sz="18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54828" y="781873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醫</a:t>
            </a:r>
            <a:r>
              <a:rPr lang="zh-TW" altLang="en-US" b="1" dirty="0"/>
              <a:t>雲</a:t>
            </a:r>
            <a:r>
              <a:rPr lang="zh-TW" altLang="en-US" b="1" dirty="0" smtClean="0"/>
              <a:t>中醫用藥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91252" y="2969460"/>
            <a:ext cx="377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err="1" smtClean="0"/>
              <a:t>medcloud</a:t>
            </a:r>
            <a:r>
              <a:rPr lang="en-US" altLang="zh-TW" sz="2400" i="1" dirty="0" smtClean="0"/>
              <a:t>-</a:t>
            </a:r>
            <a:r>
              <a:rPr lang="en-US" altLang="zh-TW" sz="2400" i="1" dirty="0" err="1" smtClean="0"/>
              <a:t>tcm</a:t>
            </a:r>
            <a:r>
              <a:rPr lang="en-US" altLang="zh-TW" sz="2400" i="1" dirty="0" smtClean="0"/>
              <a:t>-used-view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97" y="1222178"/>
            <a:ext cx="8978353" cy="5064712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1/1)</a:t>
            </a:r>
            <a:r>
              <a:rPr lang="en-US" altLang="zh-TW" sz="1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61436"/>
              </p:ext>
            </p:extLst>
          </p:nvPr>
        </p:nvGraphicFramePr>
        <p:xfrm>
          <a:off x="102417" y="1212818"/>
          <a:ext cx="303543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469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580736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onRangeChange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23811" y="2167218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38004" y="2161385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3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 smtClean="0"/>
              <a:t>View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Model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44973"/>
              </p:ext>
            </p:extLst>
          </p:nvPr>
        </p:nvGraphicFramePr>
        <p:xfrm>
          <a:off x="4369129" y="1087200"/>
          <a:ext cx="3535926" cy="33501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388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62376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24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TcmUsed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4213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60715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8792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1063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80857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isChronic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237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tcmDetails</a:t>
                      </a:r>
                      <a:endParaRPr lang="en-US" altLang="zh-TW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TcmDetail</a:t>
                      </a: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9993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44383"/>
              </p:ext>
            </p:extLst>
          </p:nvPr>
        </p:nvGraphicFramePr>
        <p:xfrm>
          <a:off x="504497" y="1087200"/>
          <a:ext cx="3535925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117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7971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0503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value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42441"/>
              </p:ext>
            </p:extLst>
          </p:nvPr>
        </p:nvGraphicFramePr>
        <p:xfrm>
          <a:off x="8237140" y="4689042"/>
          <a:ext cx="3522945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83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5503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4107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072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81517"/>
              </p:ext>
            </p:extLst>
          </p:nvPr>
        </p:nvGraphicFramePr>
        <p:xfrm>
          <a:off x="8237140" y="1087223"/>
          <a:ext cx="3535926" cy="33501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902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29893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5700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241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TcmDetail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medName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3830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medUtility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2797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usage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728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usedDays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6260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dosageFrom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8161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totalQty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84635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nhiCode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2113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30683"/>
              </p:ext>
            </p:extLst>
          </p:nvPr>
        </p:nvGraphicFramePr>
        <p:xfrm>
          <a:off x="4369130" y="4696778"/>
          <a:ext cx="3535925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351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09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059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header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41162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field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66507"/>
              </p:ext>
            </p:extLst>
          </p:nvPr>
        </p:nvGraphicFramePr>
        <p:xfrm>
          <a:off x="501119" y="2955550"/>
          <a:ext cx="3535925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351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609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059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63902" y="1087223"/>
          <a:ext cx="11367816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中醫用藥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TcmUsed</a:t>
                      </a:r>
                      <a:r>
                        <a:rPr lang="en-US" altLang="zh-TW" dirty="0" err="1" smtClean="0"/>
                        <a:t>List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TcmUsed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取得中醫用藥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TcmUsed</a:t>
                      </a:r>
                      <a:r>
                        <a:rPr lang="en-US" altLang="zh-TW" dirty="0" err="1" smtClean="0"/>
                        <a:t>List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TcmUsed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26550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setSearchLog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setSearchLog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</a:t>
                      </a:r>
                      <a:endParaRPr lang="zh-TW" alt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b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8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76494" y="1087223"/>
          <a:ext cx="11235913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7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medcloud</a:t>
                      </a:r>
                      <a:r>
                        <a:rPr lang="en-US" altLang="zh-TW" sz="1800" b="1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取得中醫用藥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getTcmUsedList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TcmUsed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91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/>
          </p:nvPr>
        </p:nvGraphicFramePr>
        <p:xfrm>
          <a:off x="376494" y="1087223"/>
          <a:ext cx="11445661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取得中醫用藥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getTcmUsedList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TcmUsed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setSearchLog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en-US" altLang="zh-TW" sz="18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3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40023" y="1087223"/>
            <a:ext cx="6988299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副主任指示現階段直接用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，所以無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(2020-03-12)</a:t>
            </a:r>
          </a:p>
        </p:txBody>
      </p:sp>
    </p:spTree>
    <p:extLst>
      <p:ext uri="{BB962C8B-B14F-4D97-AF65-F5344CB8AC3E}">
        <p14:creationId xmlns:p14="http://schemas.microsoft.com/office/powerpoint/2010/main" val="519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33987</TotalTime>
  <Words>322</Words>
  <Application>Microsoft Office PowerPoint</Application>
  <PresentationFormat>寬螢幕</PresentationFormat>
  <Paragraphs>176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系統設計書—醫雲中醫用藥</vt:lpstr>
      <vt:lpstr>系統設計大綱</vt:lpstr>
      <vt:lpstr>PowerPoint 簡報</vt:lpstr>
      <vt:lpstr>2. View Model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卓曉霜</cp:lastModifiedBy>
  <cp:revision>756</cp:revision>
  <dcterms:created xsi:type="dcterms:W3CDTF">2019-04-08T01:43:59Z</dcterms:created>
  <dcterms:modified xsi:type="dcterms:W3CDTF">2020-03-16T08:12:20Z</dcterms:modified>
</cp:coreProperties>
</file>