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4" r:id="rId1"/>
  </p:sldMasterIdLst>
  <p:notesMasterIdLst>
    <p:notesMasterId r:id="rId10"/>
  </p:notesMasterIdLst>
  <p:sldIdLst>
    <p:sldId id="256" r:id="rId2"/>
    <p:sldId id="266" r:id="rId3"/>
    <p:sldId id="310" r:id="rId4"/>
    <p:sldId id="338" r:id="rId5"/>
    <p:sldId id="358" r:id="rId6"/>
    <p:sldId id="351" r:id="rId7"/>
    <p:sldId id="352" r:id="rId8"/>
    <p:sldId id="39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卓曉霜" initials="卓曉霜" lastIdx="6" clrIdx="0">
    <p:extLst>
      <p:ext uri="{19B8F6BF-5375-455C-9EA6-DF929625EA0E}">
        <p15:presenceInfo xmlns:p15="http://schemas.microsoft.com/office/powerpoint/2012/main" userId="卓曉霜" providerId="None"/>
      </p:ext>
    </p:extLst>
  </p:cmAuthor>
  <p:cmAuthor id="2" name="王盈程" initials="王盈程" lastIdx="1" clrIdx="1">
    <p:extLst>
      <p:ext uri="{19B8F6BF-5375-455C-9EA6-DF929625EA0E}">
        <p15:presenceInfo xmlns:p15="http://schemas.microsoft.com/office/powerpoint/2012/main" userId="S-1-5-21-2819912681-1757527210-3855350042-213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8F8F8"/>
    <a:srgbClr val="F2F2F2"/>
    <a:srgbClr val="9DC3E6"/>
    <a:srgbClr val="517495"/>
    <a:srgbClr val="009900"/>
    <a:srgbClr val="009999"/>
    <a:srgbClr val="008080"/>
    <a:srgbClr val="00800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67" autoAdjust="0"/>
    <p:restoredTop sz="82073" autoAdjust="0"/>
  </p:normalViewPr>
  <p:slideViewPr>
    <p:cSldViewPr snapToGrid="0">
      <p:cViewPr varScale="1">
        <p:scale>
          <a:sx n="93" d="100"/>
          <a:sy n="93" d="100"/>
        </p:scale>
        <p:origin x="53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1ED58-874F-4A0E-8508-4A8696A10842}" type="datetimeFigureOut">
              <a:rPr lang="zh-TW" altLang="en-US" smtClean="0"/>
              <a:t>2020/3/12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12B2D-D366-45A1-8AF0-1514240343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8393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260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30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855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853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388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4938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4BE9-43F4-448F-81C7-BB2CE10F5A39}" type="datetimeFigureOut">
              <a:rPr lang="zh-TW" altLang="en-US" smtClean="0"/>
              <a:t>2020/3/12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4C8E-8D3B-4EA1-9A52-19CFE94C69D2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365" y="165693"/>
            <a:ext cx="2272918" cy="62258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282" y="3198952"/>
            <a:ext cx="8830907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27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497" y="126125"/>
            <a:ext cx="11130455" cy="70944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22889" y="1053115"/>
            <a:ext cx="11064765" cy="5063906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3/12/2020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831318" y="6356350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85" b="35737"/>
          <a:stretch/>
        </p:blipFill>
        <p:spPr>
          <a:xfrm>
            <a:off x="376494" y="793102"/>
            <a:ext cx="8830907" cy="10263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365" y="165693"/>
            <a:ext cx="2272918" cy="62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29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0"/>
            <a:ext cx="10896600" cy="740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72965" y="977462"/>
            <a:ext cx="11177751" cy="5199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3/12/2020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925910" y="634058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365" y="165693"/>
            <a:ext cx="2272918" cy="62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828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0731344" y="6513242"/>
            <a:ext cx="1460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2020.03.12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編制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523856"/>
              </p:ext>
            </p:extLst>
          </p:nvPr>
        </p:nvGraphicFramePr>
        <p:xfrm>
          <a:off x="1349292" y="4068848"/>
          <a:ext cx="9099633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92271">
                  <a:extLst>
                    <a:ext uri="{9D8B030D-6E8A-4147-A177-3AD203B41FA5}">
                      <a16:colId xmlns:a16="http://schemas.microsoft.com/office/drawing/2014/main" val="1685814092"/>
                    </a:ext>
                  </a:extLst>
                </a:gridCol>
                <a:gridCol w="7407362">
                  <a:extLst>
                    <a:ext uri="{9D8B030D-6E8A-4147-A177-3AD203B41FA5}">
                      <a16:colId xmlns:a16="http://schemas.microsoft.com/office/drawing/2014/main" val="1545732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Product Owner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孫培然</a:t>
                      </a:r>
                      <a:endParaRPr lang="en-US" altLang="zh-TW" sz="1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794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Scrum</a:t>
                      </a:r>
                      <a:r>
                        <a:rPr lang="en-US" altLang="zh-TW" sz="1800" baseline="0" dirty="0"/>
                        <a:t> Master</a:t>
                      </a:r>
                      <a:r>
                        <a:rPr lang="en-US" altLang="zh-TW" sz="1800" dirty="0"/>
                        <a:t> 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卓曉霜</a:t>
                      </a:r>
                      <a:endParaRPr lang="en-US" altLang="zh-TW" sz="1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21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Scrum Team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魏瑋序</a:t>
                      </a:r>
                      <a:r>
                        <a:rPr lang="zh-TW" altLang="en-US" sz="18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、許家綺</a:t>
                      </a:r>
                      <a:endParaRPr lang="en-US" altLang="zh-TW" sz="1800" b="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058652"/>
                  </a:ext>
                </a:extLst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ctrTitle"/>
          </p:nvPr>
        </p:nvSpPr>
        <p:spPr>
          <a:xfrm>
            <a:off x="897678" y="801622"/>
            <a:ext cx="9738050" cy="2387600"/>
          </a:xfrm>
        </p:spPr>
        <p:txBody>
          <a:bodyPr/>
          <a:lstStyle/>
          <a:p>
            <a:r>
              <a:rPr lang="zh-TW" altLang="en-US" b="1" dirty="0"/>
              <a:t>系統設計書</a:t>
            </a:r>
            <a:r>
              <a:rPr lang="en-US" altLang="zh-TW" b="1" dirty="0" smtClean="0"/>
              <a:t>—</a:t>
            </a:r>
            <a:r>
              <a:rPr lang="zh-TW" altLang="en-US" b="1" dirty="0" smtClean="0"/>
              <a:t>醫</a:t>
            </a:r>
            <a:r>
              <a:rPr lang="zh-TW" altLang="en-US" b="1" dirty="0"/>
              <a:t>雲</a:t>
            </a:r>
            <a:r>
              <a:rPr lang="zh-TW" altLang="en-US" b="1" dirty="0" smtClean="0"/>
              <a:t>出院病摘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6562725" y="2986394"/>
            <a:ext cx="3038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2400" i="1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238240" y="2994796"/>
            <a:ext cx="4210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/>
              <a:t>medcloud</a:t>
            </a:r>
            <a:r>
              <a:rPr lang="en-US" altLang="zh-TW" sz="2400" dirty="0" smtClean="0"/>
              <a:t>-discharge-note</a:t>
            </a:r>
            <a:r>
              <a:rPr lang="en-US" altLang="zh-TW" sz="2400" i="1" dirty="0" smtClean="0"/>
              <a:t>-view</a:t>
            </a:r>
            <a:endParaRPr lang="zh-TW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54752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系統設計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大綱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 smtClean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UI &amp; Event Binding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 err="1" smtClean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ViewModel</a:t>
            </a:r>
            <a:endParaRPr lang="en-US" altLang="zh-TW" sz="3200" dirty="0" smtClean="0">
              <a:latin typeface="+mn-lt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 smtClean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View Service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 err="1" smtClean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WebAPI</a:t>
            </a:r>
            <a:r>
              <a:rPr lang="en-US" altLang="zh-TW" sz="3200" dirty="0" smtClean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 Controller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 smtClean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Model Service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 smtClean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Stored Procedure</a:t>
            </a:r>
          </a:p>
        </p:txBody>
      </p:sp>
    </p:spTree>
    <p:extLst>
      <p:ext uri="{BB962C8B-B14F-4D97-AF65-F5344CB8AC3E}">
        <p14:creationId xmlns:p14="http://schemas.microsoft.com/office/powerpoint/2010/main" val="149132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659" y="1229226"/>
            <a:ext cx="8450703" cy="4104774"/>
          </a:xfrm>
          <a:prstGeom prst="rect">
            <a:avLst/>
          </a:prstGeom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900510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Event Binding </a:t>
            </a:r>
            <a:endParaRPr lang="zh-TW" altLang="en-US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412183"/>
              </p:ext>
            </p:extLst>
          </p:nvPr>
        </p:nvGraphicFramePr>
        <p:xfrm>
          <a:off x="212301" y="1229226"/>
          <a:ext cx="3354844" cy="141809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74844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6356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0777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onRangeChange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447830"/>
                  </a:ext>
                </a:extLst>
              </a:tr>
              <a:tr h="350777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onSearchClick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890355"/>
                  </a:ext>
                </a:extLst>
              </a:tr>
              <a:tr h="350777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onRowSelect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821646"/>
                  </a:ext>
                </a:extLst>
              </a:tr>
            </a:tbl>
          </a:graphicData>
        </a:graphic>
      </p:graphicFrame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658" y="1229226"/>
            <a:ext cx="8450703" cy="4104774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5752760" y="1578217"/>
            <a:ext cx="3675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❶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8002182" y="1587673"/>
            <a:ext cx="408463" cy="3598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❷</a:t>
            </a:r>
            <a:endParaRPr lang="zh-TW" altLang="en-US" dirty="0"/>
          </a:p>
        </p:txBody>
      </p:sp>
      <p:pic>
        <p:nvPicPr>
          <p:cNvPr id="33" name="圖片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429" y="2210972"/>
            <a:ext cx="506012" cy="49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35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50321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ViewModel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688328"/>
              </p:ext>
            </p:extLst>
          </p:nvPr>
        </p:nvGraphicFramePr>
        <p:xfrm>
          <a:off x="4273616" y="1107645"/>
          <a:ext cx="3679189" cy="372607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63349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15796">
                  <a:extLst>
                    <a:ext uri="{9D8B030D-6E8A-4147-A177-3AD203B41FA5}">
                      <a16:colId xmlns:a16="http://schemas.microsoft.com/office/drawing/2014/main" val="1461995566"/>
                    </a:ext>
                  </a:extLst>
                </a:gridCol>
                <a:gridCol w="1300044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72607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dirty="0" smtClean="0"/>
                        <a:t>Discharge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 smtClean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idNo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b="1" dirty="0" smtClean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610828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visitType</a:t>
                      </a:r>
                      <a:endParaRPr lang="zh-TW" altLang="en-US" sz="18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b="1" dirty="0" smtClean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489221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loadDate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Date</a:t>
                      </a:r>
                      <a:endParaRPr lang="zh-TW" altLang="en-US" b="1" dirty="0" smtClean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511100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seqNo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b="1" dirty="0" smtClean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239317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TW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hospitalName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b="1" dirty="0" smtClean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822532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divName</a:t>
                      </a:r>
                      <a:endParaRPr lang="zh-TW" altLang="en-US" sz="1800" b="1" kern="1200" baseline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681928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TW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visitDate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Date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695165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dischargeDate</a:t>
                      </a:r>
                      <a:endParaRPr lang="zh-TW" altLang="en-US" sz="1800" b="1" kern="1200" baseline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Date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546737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140101"/>
              </p:ext>
            </p:extLst>
          </p:nvPr>
        </p:nvGraphicFramePr>
        <p:xfrm>
          <a:off x="376494" y="2843023"/>
          <a:ext cx="3679190" cy="186303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63350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15796">
                  <a:extLst>
                    <a:ext uri="{9D8B030D-6E8A-4147-A177-3AD203B41FA5}">
                      <a16:colId xmlns:a16="http://schemas.microsoft.com/office/drawing/2014/main" val="1461995566"/>
                    </a:ext>
                  </a:extLst>
                </a:gridCol>
                <a:gridCol w="1300044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72607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dirty="0" err="1" smtClean="0"/>
                        <a:t>SearchReq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 smtClean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idNo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b="1" dirty="0" smtClean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818604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startDate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Date</a:t>
                      </a:r>
                      <a:endParaRPr lang="zh-TW" altLang="en-US" b="1" dirty="0" smtClean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379881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endDate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Date</a:t>
                      </a:r>
                      <a:endParaRPr lang="zh-TW" altLang="en-US" b="1" dirty="0" smtClean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380857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698782"/>
              </p:ext>
            </p:extLst>
          </p:nvPr>
        </p:nvGraphicFramePr>
        <p:xfrm>
          <a:off x="8234820" y="3507738"/>
          <a:ext cx="3679188" cy="147673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63348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15796">
                  <a:extLst>
                    <a:ext uri="{9D8B030D-6E8A-4147-A177-3AD203B41FA5}">
                      <a16:colId xmlns:a16="http://schemas.microsoft.com/office/drawing/2014/main" val="1461995566"/>
                    </a:ext>
                  </a:extLst>
                </a:gridCol>
                <a:gridCol w="1300044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1608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dirty="0" err="1" smtClean="0"/>
                        <a:t>DischargeInfo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 smtClean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header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769184"/>
                  </a:ext>
                </a:extLst>
              </a:tr>
              <a:tr h="1863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body</a:t>
                      </a:r>
                      <a:endParaRPr lang="zh-TW" altLang="en-US" sz="18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941294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137538"/>
              </p:ext>
            </p:extLst>
          </p:nvPr>
        </p:nvGraphicFramePr>
        <p:xfrm>
          <a:off x="376494" y="1107645"/>
          <a:ext cx="3679188" cy="147775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63348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15796">
                  <a:extLst>
                    <a:ext uri="{9D8B030D-6E8A-4147-A177-3AD203B41FA5}">
                      <a16:colId xmlns:a16="http://schemas.microsoft.com/office/drawing/2014/main" val="1461995566"/>
                    </a:ext>
                  </a:extLst>
                </a:gridCol>
                <a:gridCol w="1300044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66777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dirty="0" err="1" smtClean="0"/>
                        <a:t>DateRange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 smtClean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769184"/>
                  </a:ext>
                </a:extLst>
              </a:tr>
              <a:tr h="1863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value</a:t>
                      </a:r>
                      <a:endParaRPr lang="zh-TW" altLang="en-US" sz="18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941294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082659"/>
              </p:ext>
            </p:extLst>
          </p:nvPr>
        </p:nvGraphicFramePr>
        <p:xfrm>
          <a:off x="4273616" y="4954917"/>
          <a:ext cx="3679188" cy="147775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63348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15796">
                  <a:extLst>
                    <a:ext uri="{9D8B030D-6E8A-4147-A177-3AD203B41FA5}">
                      <a16:colId xmlns:a16="http://schemas.microsoft.com/office/drawing/2014/main" val="1461995566"/>
                    </a:ext>
                  </a:extLst>
                </a:gridCol>
                <a:gridCol w="1300044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66777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ColTemplate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 smtClean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header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769184"/>
                  </a:ext>
                </a:extLst>
              </a:tr>
              <a:tr h="1863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field</a:t>
                      </a:r>
                      <a:endParaRPr lang="zh-TW" altLang="en-US" sz="18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941294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961150"/>
              </p:ext>
            </p:extLst>
          </p:nvPr>
        </p:nvGraphicFramePr>
        <p:xfrm>
          <a:off x="8234809" y="1087223"/>
          <a:ext cx="3679199" cy="223564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63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7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0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2607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>
                          <a:solidFill>
                            <a:schemeClr val="bg1"/>
                          </a:solidFill>
                        </a:rPr>
                        <a:t>Discharge</a:t>
                      </a:r>
                      <a:r>
                        <a:rPr lang="en-US" altLang="zh-TW" sz="1800" b="1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</a:t>
                      </a:r>
                      <a:endParaRPr lang="en-US" altLang="zh-TW" sz="1800" b="1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 smtClean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TW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idNo</a:t>
                      </a:r>
                      <a:endParaRPr lang="zh-TW" altLang="en-US" sz="18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string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TW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visitType</a:t>
                      </a:r>
                      <a:endParaRPr lang="zh-TW" altLang="en-US" sz="1800" b="1" kern="1200" baseline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string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loadDate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Date</a:t>
                      </a:r>
                      <a:endParaRPr lang="zh-TW" altLang="en-US" b="1" dirty="0" smtClean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061055"/>
                  </a:ext>
                </a:extLst>
              </a:tr>
              <a:tr h="372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seqNo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 smtClean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058374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53985"/>
              </p:ext>
            </p:extLst>
          </p:nvPr>
        </p:nvGraphicFramePr>
        <p:xfrm>
          <a:off x="376494" y="4954917"/>
          <a:ext cx="3679188" cy="185472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64228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16423">
                  <a:extLst>
                    <a:ext uri="{9D8B030D-6E8A-4147-A177-3AD203B41FA5}">
                      <a16:colId xmlns:a16="http://schemas.microsoft.com/office/drawing/2014/main" val="1461995566"/>
                    </a:ext>
                  </a:extLst>
                </a:gridCol>
                <a:gridCol w="1298537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45172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SearchLog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780728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systemTime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datetime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818604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systemUser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807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276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50321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View Service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8390108"/>
              </p:ext>
            </p:extLst>
          </p:nvPr>
        </p:nvGraphicFramePr>
        <p:xfrm>
          <a:off x="260455" y="1130839"/>
          <a:ext cx="1163596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1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30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9894">
                  <a:extLst>
                    <a:ext uri="{9D8B030D-6E8A-4147-A177-3AD203B41FA5}">
                      <a16:colId xmlns:a16="http://schemas.microsoft.com/office/drawing/2014/main" val="1535603714"/>
                    </a:ext>
                  </a:extLst>
                </a:gridCol>
                <a:gridCol w="2052000">
                  <a:extLst>
                    <a:ext uri="{9D8B030D-6E8A-4147-A177-3AD203B41FA5}">
                      <a16:colId xmlns:a16="http://schemas.microsoft.com/office/drawing/2014/main" val="3982245933"/>
                    </a:ext>
                  </a:extLst>
                </a:gridCol>
              </a:tblGrid>
              <a:tr h="265141"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 smtClean="0"/>
                        <a:t>Page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 smtClean="0"/>
                        <a:t>Description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Property </a:t>
                      </a:r>
                      <a:r>
                        <a:rPr lang="en-US" altLang="zh-TW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Event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1" kern="1200" dirty="0" smtClean="0"/>
                        <a:t>View Service</a:t>
                      </a:r>
                      <a:r>
                        <a:rPr lang="en-US" altLang="zh-TW" sz="1800" b="1" kern="1200" baseline="0" dirty="0" smtClean="0"/>
                        <a:t> 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 smtClean="0"/>
                        <a:t>Input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 smtClean="0"/>
                        <a:t>Output</a:t>
                      </a:r>
                      <a:endParaRPr lang="zh-TW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出院病摘畫面</a:t>
                      </a:r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頁面初始預設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ngOnInit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getDischargeList</a:t>
                      </a:r>
                      <a:r>
                        <a:rPr lang="en-US" altLang="zh-TW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TW" altLang="en-US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dirty="0" err="1" smtClean="0"/>
                        <a:t>SearchReq</a:t>
                      </a:r>
                      <a:endParaRPr lang="en-US" altLang="zh-TW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Discharge[]</a:t>
                      </a:r>
                      <a:endParaRPr lang="en-US" altLang="zh-TW" sz="1800" b="0" kern="1200" noProof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810639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依照日期範圍搜尋列表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onSearchClick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getDischargeList</a:t>
                      </a:r>
                      <a:r>
                        <a:rPr lang="en-US" altLang="zh-TW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TW" altLang="en-US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dirty="0" err="1" smtClean="0"/>
                        <a:t>SearchReq</a:t>
                      </a:r>
                      <a:endParaRPr lang="en-US" altLang="zh-TW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Discharge[]</a:t>
                      </a:r>
                      <a:endParaRPr lang="en-US" altLang="zh-TW" sz="1800" b="0" kern="1200" noProof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706613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選擇左側列表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onRowSelect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getDischargeInfo</a:t>
                      </a:r>
                      <a:r>
                        <a:rPr lang="en-US" altLang="zh-TW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TW" altLang="en-US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DischargeReq</a:t>
                      </a:r>
                      <a:endParaRPr lang="en-US" altLang="zh-TW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noProof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DischargeInfo</a:t>
                      </a:r>
                      <a:endParaRPr lang="en-US" altLang="zh-TW" sz="1800" b="0" kern="1200" noProof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709475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儲存查詢紀錄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尚待規劃</a:t>
                      </a:r>
                      <a:r>
                        <a:rPr lang="en-US" altLang="zh-TW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kern="12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SearchLog</a:t>
                      </a:r>
                      <a:endParaRPr lang="zh-TW" altLang="en-US" sz="1800" b="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Boolean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33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497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50321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WebAPI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Controller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3404397"/>
              </p:ext>
            </p:extLst>
          </p:nvPr>
        </p:nvGraphicFramePr>
        <p:xfrm>
          <a:off x="283834" y="1129783"/>
          <a:ext cx="11602155" cy="1838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6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1407">
                  <a:extLst>
                    <a:ext uri="{9D8B030D-6E8A-4147-A177-3AD203B41FA5}">
                      <a16:colId xmlns:a16="http://schemas.microsoft.com/office/drawing/2014/main" val="1535603714"/>
                    </a:ext>
                  </a:extLst>
                </a:gridCol>
                <a:gridCol w="2125888">
                  <a:extLst>
                    <a:ext uri="{9D8B030D-6E8A-4147-A177-3AD203B41FA5}">
                      <a16:colId xmlns:a16="http://schemas.microsoft.com/office/drawing/2014/main" val="3982245933"/>
                    </a:ext>
                  </a:extLst>
                </a:gridCol>
              </a:tblGrid>
              <a:tr h="3758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zh-TW" alt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altLang="zh-TW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(/</a:t>
                      </a:r>
                      <a:r>
                        <a:rPr lang="en-US" altLang="zh-TW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webApi</a:t>
                      </a:r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TW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medcloud</a:t>
                      </a:r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/)</a:t>
                      </a:r>
                      <a:endParaRPr lang="en-US" altLang="zh-TW" sz="20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296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取得出院病摘列表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getDischargeList</a:t>
                      </a:r>
                      <a:endParaRPr lang="zh-TW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dirty="0" err="1" smtClean="0"/>
                        <a:t>SearchReq</a:t>
                      </a:r>
                      <a:endParaRPr lang="en-US" altLang="zh-TW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Discharge[]</a:t>
                      </a:r>
                      <a:endParaRPr lang="en-US" altLang="zh-TW" sz="1800" b="0" kern="1200" noProof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296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取得出院病摘內容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getDischargeInfo</a:t>
                      </a:r>
                      <a:endParaRPr lang="zh-TW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DischargeReq</a:t>
                      </a:r>
                      <a:endParaRPr lang="en-US" altLang="zh-TW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DischargeInfo</a:t>
                      </a:r>
                      <a:endParaRPr lang="en-US" altLang="zh-TW" sz="1800" b="0" kern="1200" noProof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7327572"/>
                  </a:ext>
                </a:extLst>
              </a:tr>
              <a:tr h="28729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取得列表清單欄位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getDischargeColumns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抓取本地端</a:t>
                      </a: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endParaRPr lang="zh-TW" altLang="en-US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ColTemplate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[]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2812899"/>
                  </a:ext>
                </a:extLst>
              </a:tr>
              <a:tr h="287296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儲存查詢紀錄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endParaRPr lang="zh-TW" altLang="en-US" sz="18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zh-TW" alt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尚待規劃</a:t>
                      </a:r>
                      <a:r>
                        <a:rPr lang="en-US" altLang="zh-TW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SearchLog</a:t>
                      </a:r>
                      <a:endParaRPr lang="zh-TW" altLang="en-US" sz="1800" b="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Boolean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62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072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50321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Service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7565918"/>
              </p:ext>
            </p:extLst>
          </p:nvPr>
        </p:nvGraphicFramePr>
        <p:xfrm>
          <a:off x="294474" y="1126627"/>
          <a:ext cx="1159151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3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9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6124">
                  <a:extLst>
                    <a:ext uri="{9D8B030D-6E8A-4147-A177-3AD203B41FA5}">
                      <a16:colId xmlns:a16="http://schemas.microsoft.com/office/drawing/2014/main" val="1535603714"/>
                    </a:ext>
                  </a:extLst>
                </a:gridCol>
                <a:gridCol w="3382519">
                  <a:extLst>
                    <a:ext uri="{9D8B030D-6E8A-4147-A177-3AD203B41FA5}">
                      <a16:colId xmlns:a16="http://schemas.microsoft.com/office/drawing/2014/main" val="3982245933"/>
                    </a:ext>
                  </a:extLst>
                </a:gridCol>
              </a:tblGrid>
              <a:tr h="1312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zh-TW" alt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Service Function</a:t>
                      </a:r>
                      <a:endParaRPr lang="zh-TW" alt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219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取得出院病摘列表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getDischargeList</a:t>
                      </a:r>
                      <a:r>
                        <a:rPr lang="en-US" altLang="zh-TW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TW" altLang="en-US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dirty="0" err="1" smtClean="0"/>
                        <a:t>SearchReq</a:t>
                      </a:r>
                      <a:endParaRPr lang="en-US" altLang="zh-TW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Discharge[]</a:t>
                      </a:r>
                      <a:endParaRPr lang="en-US" altLang="zh-TW" sz="1800" b="0" kern="1200" noProof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2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取得出院病摘內容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getDischargeInfo</a:t>
                      </a:r>
                      <a:r>
                        <a:rPr lang="en-US" altLang="zh-TW" dirty="0" smtClean="0"/>
                        <a:t>()</a:t>
                      </a:r>
                      <a:endParaRPr lang="zh-TW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DischargeReq</a:t>
                      </a:r>
                      <a:endParaRPr lang="en-US" altLang="zh-TW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DischargeInfo</a:t>
                      </a:r>
                      <a:endParaRPr lang="en-US" altLang="zh-TW" sz="1800" b="0" kern="1200" noProof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3752804"/>
                  </a:ext>
                </a:extLst>
              </a:tr>
              <a:tr h="1312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儲存查詢紀錄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zh-TW" alt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尚待規劃</a:t>
                      </a:r>
                      <a:r>
                        <a:rPr lang="en-US" altLang="zh-TW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SearchLog</a:t>
                      </a:r>
                      <a:endParaRPr lang="zh-TW" altLang="en-US" sz="1800" b="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Boolean</a:t>
                      </a:r>
                      <a:endParaRPr lang="zh-TW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5632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929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50321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Stored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Procedure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440023" y="1087223"/>
            <a:ext cx="6988299" cy="4046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sz="1200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註</a:t>
            </a:r>
            <a:r>
              <a:rPr lang="en-US" altLang="zh-TW" sz="1200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1200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副主任指示現階段直接用</a:t>
            </a:r>
            <a:r>
              <a:rPr lang="en-US" altLang="zh-TW" sz="1200" dirty="0" err="1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NodeJs</a:t>
            </a:r>
            <a:r>
              <a:rPr lang="zh-TW" altLang="en-US" sz="1200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寫</a:t>
            </a:r>
            <a:r>
              <a:rPr lang="en-US" altLang="zh-TW" sz="1200" dirty="0" err="1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sz="1200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抓</a:t>
            </a:r>
            <a:r>
              <a:rPr lang="en-US" altLang="zh-TW" sz="1200" dirty="0" err="1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informix</a:t>
            </a:r>
            <a:r>
              <a:rPr lang="zh-TW" altLang="en-US" sz="1200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，所以無</a:t>
            </a:r>
            <a:r>
              <a:rPr lang="en-US" altLang="zh-TW" sz="1200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stored procedure</a:t>
            </a:r>
            <a:r>
              <a:rPr lang="zh-TW" altLang="en-US" sz="1200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200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(2020-03-12)</a:t>
            </a:r>
          </a:p>
        </p:txBody>
      </p:sp>
    </p:spTree>
    <p:extLst>
      <p:ext uri="{BB962C8B-B14F-4D97-AF65-F5344CB8AC3E}">
        <p14:creationId xmlns:p14="http://schemas.microsoft.com/office/powerpoint/2010/main" val="218600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45407</TotalTime>
  <Words>375</Words>
  <Application>Microsoft Office PowerPoint</Application>
  <PresentationFormat>寬螢幕</PresentationFormat>
  <Paragraphs>198</Paragraphs>
  <Slides>8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Office 佈景主題</vt:lpstr>
      <vt:lpstr>系統設計書—醫雲出院病摘</vt:lpstr>
      <vt:lpstr>系統設計大綱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交班紀錄</dc:title>
  <dc:creator>user</dc:creator>
  <cp:lastModifiedBy>卓曉霜</cp:lastModifiedBy>
  <cp:revision>1480</cp:revision>
  <dcterms:created xsi:type="dcterms:W3CDTF">2019-04-08T01:43:59Z</dcterms:created>
  <dcterms:modified xsi:type="dcterms:W3CDTF">2020-03-12T07:09:53Z</dcterms:modified>
</cp:coreProperties>
</file>