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0"/>
  </p:notesMasterIdLst>
  <p:sldIdLst>
    <p:sldId id="256" r:id="rId2"/>
    <p:sldId id="266" r:id="rId3"/>
    <p:sldId id="310" r:id="rId4"/>
    <p:sldId id="393" r:id="rId5"/>
    <p:sldId id="358" r:id="rId6"/>
    <p:sldId id="351" r:id="rId7"/>
    <p:sldId id="352" r:id="rId8"/>
    <p:sldId id="3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F8F8"/>
    <a:srgbClr val="F2F2F2"/>
    <a:srgbClr val="9DC3E6"/>
    <a:srgbClr val="517495"/>
    <a:srgbClr val="009900"/>
    <a:srgbClr val="009999"/>
    <a:srgbClr val="008080"/>
    <a:srgbClr val="008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7" autoAdjust="0"/>
    <p:restoredTop sz="82073" autoAdjust="0"/>
  </p:normalViewPr>
  <p:slideViewPr>
    <p:cSldViewPr snapToGrid="0">
      <p:cViewPr varScale="1">
        <p:scale>
          <a:sx n="93" d="100"/>
          <a:sy n="93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33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25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5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3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8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93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2020.03.12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11867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魏瑋序</a:t>
                      </a:r>
                      <a:r>
                        <a:rPr lang="zh-TW" altLang="en-US" sz="18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、許家綺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醫雲復健醫</a:t>
            </a:r>
            <a:r>
              <a:rPr lang="zh-TW" altLang="en-US" b="1" dirty="0"/>
              <a:t>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562725" y="2986394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i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347849" y="2993282"/>
            <a:ext cx="321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medcloud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rehabil</a:t>
            </a:r>
            <a:r>
              <a:rPr lang="en-US" altLang="zh-TW" sz="2400" i="1" dirty="0" smtClean="0"/>
              <a:t>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45" y="1229226"/>
            <a:ext cx="8402874" cy="411543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617110" y="1473689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53939"/>
              </p:ext>
            </p:extLst>
          </p:nvPr>
        </p:nvGraphicFramePr>
        <p:xfrm>
          <a:off x="212301" y="1229226"/>
          <a:ext cx="3354844" cy="10673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6356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40372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90355"/>
                  </a:ext>
                </a:extLst>
              </a:tr>
            </a:tbl>
          </a:graphicData>
        </a:graphic>
      </p:graphicFrame>
      <p:sp>
        <p:nvSpPr>
          <p:cNvPr id="104" name="矩形 103"/>
          <p:cNvSpPr/>
          <p:nvPr/>
        </p:nvSpPr>
        <p:spPr>
          <a:xfrm>
            <a:off x="7883282" y="1473689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277411" y="1087223"/>
          <a:ext cx="3679188" cy="22287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32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62258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29444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/>
                        <a:t>Rehabil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80857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9224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2318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rehabilDetails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RehabilDetail</a:t>
                      </a: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1356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45671" y="2967394"/>
          <a:ext cx="3679188" cy="18630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4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7988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808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45671" y="1096476"/>
          <a:ext cx="3679188" cy="14777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4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677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/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8209152" y="1087223"/>
          <a:ext cx="3679188" cy="14777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4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677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field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277411" y="3717407"/>
          <a:ext cx="3679188" cy="29740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516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4624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129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29444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RehabilDet</a:t>
                      </a:r>
                      <a:r>
                        <a:rPr lang="en-US" altLang="zh-TW" dirty="0" err="1" smtClean="0"/>
                        <a:t>ail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reh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TypeName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13567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rehLevel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8356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orderQty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38306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rehEndDate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2643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execStartDate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9077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execEndDate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4327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8209152" y="2967394"/>
          <a:ext cx="3679188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42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423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98537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15499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087998"/>
              </p:ext>
            </p:extLst>
          </p:nvPr>
        </p:nvGraphicFramePr>
        <p:xfrm>
          <a:off x="260455" y="1130839"/>
          <a:ext cx="116359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61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65141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復健治療畫面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頁面初始預設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getRehabilList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1063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依照日期範圍搜尋列表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getRehabilList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0661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i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37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94974"/>
              </p:ext>
            </p:extLst>
          </p:nvPr>
        </p:nvGraphicFramePr>
        <p:xfrm>
          <a:off x="273560" y="1138593"/>
          <a:ext cx="11614827" cy="110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967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75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medcloud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取得醫雲復健列表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getRehabilList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儲存查詢紀錄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setECCSearchLog</a:t>
                      </a:r>
                      <a:r>
                        <a:rPr lang="zh-TW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尚待規劃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ECSearchLog</a:t>
                      </a:r>
                      <a:endParaRPr lang="zh-TW" altLang="en-US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50149"/>
              </p:ext>
            </p:extLst>
          </p:nvPr>
        </p:nvGraphicFramePr>
        <p:xfrm>
          <a:off x="284200" y="1147175"/>
          <a:ext cx="116041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4017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338621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131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取得醫雲復健列表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getRehabilList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尚待規劃</a:t>
                      </a: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i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0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2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40023" y="1087223"/>
            <a:ext cx="6988299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21860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45819</TotalTime>
  <Words>314</Words>
  <Application>Microsoft Office PowerPoint</Application>
  <PresentationFormat>寬螢幕</PresentationFormat>
  <Paragraphs>164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系統設計書—醫雲復健醫療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1486</cp:revision>
  <dcterms:created xsi:type="dcterms:W3CDTF">2019-04-08T01:43:59Z</dcterms:created>
  <dcterms:modified xsi:type="dcterms:W3CDTF">2020-03-16T08:30:29Z</dcterms:modified>
</cp:coreProperties>
</file>