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0"/>
  </p:notesMasterIdLst>
  <p:sldIdLst>
    <p:sldId id="256" r:id="rId2"/>
    <p:sldId id="266" r:id="rId3"/>
    <p:sldId id="310" r:id="rId4"/>
    <p:sldId id="361" r:id="rId5"/>
    <p:sldId id="362" r:id="rId6"/>
    <p:sldId id="363" r:id="rId7"/>
    <p:sldId id="364" r:id="rId8"/>
    <p:sldId id="35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3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F8F8"/>
    <a:srgbClr val="F2F2F2"/>
    <a:srgbClr val="9DC3E6"/>
    <a:srgbClr val="517495"/>
    <a:srgbClr val="009900"/>
    <a:srgbClr val="009999"/>
    <a:srgbClr val="008080"/>
    <a:srgbClr val="008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4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reportUserTitle</a:t>
            </a:r>
            <a:r>
              <a:rPr lang="zh-TW" altLang="en-US" dirty="0" smtClean="0"/>
              <a:t>必須用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reportUser</a:t>
            </a:r>
            <a:r>
              <a:rPr lang="en-US" altLang="zh-TW" dirty="0" smtClean="0"/>
              <a:t>(</a:t>
            </a:r>
            <a:r>
              <a:rPr lang="zh-TW" altLang="en-US" dirty="0" smtClean="0"/>
              <a:t>員工代碼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 職稱編號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再使用 </a:t>
            </a:r>
            <a:r>
              <a:rPr lang="en-US" altLang="zh-TW" dirty="0" err="1" smtClean="0"/>
              <a:t>titleNo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JobTitle</a:t>
            </a:r>
            <a:r>
              <a:rPr lang="zh-TW" altLang="en-US" dirty="0" smtClean="0"/>
              <a:t>查</a:t>
            </a:r>
            <a:r>
              <a:rPr lang="en-US" altLang="zh-TW" dirty="0" err="1" smtClean="0"/>
              <a:t>TitleName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25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98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84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2020.03.06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89191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駱彥丞</a:t>
                      </a:r>
                      <a:r>
                        <a:rPr lang="zh-TW" altLang="en-US" sz="18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、許家綺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手術明細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521234" y="2958389"/>
            <a:ext cx="408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 smtClean="0"/>
              <a:t>medcloud</a:t>
            </a:r>
            <a:r>
              <a:rPr lang="en-US" altLang="zh-TW" sz="2400" dirty="0" smtClean="0"/>
              <a:t>-operation-view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 smtClean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1/1)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手術明細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27" y="1292152"/>
            <a:ext cx="8247613" cy="4656380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74628"/>
              </p:ext>
            </p:extLst>
          </p:nvPr>
        </p:nvGraphicFramePr>
        <p:xfrm>
          <a:off x="223767" y="1271247"/>
          <a:ext cx="316994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onRangeChange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SearchClick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826829" y="2145187"/>
            <a:ext cx="2526204" cy="369332"/>
            <a:chOff x="5826829" y="2145187"/>
            <a:chExt cx="2526204" cy="369332"/>
          </a:xfrm>
        </p:grpSpPr>
        <p:sp>
          <p:nvSpPr>
            <p:cNvPr id="21" name="矩形 20"/>
            <p:cNvSpPr/>
            <p:nvPr/>
          </p:nvSpPr>
          <p:spPr>
            <a:xfrm>
              <a:off x="5826829" y="2145187"/>
              <a:ext cx="367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944570" y="2145187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❷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Model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69550" y="2960701"/>
          <a:ext cx="3549080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69030" y="1102590"/>
          <a:ext cx="3549600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value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8245154" y="1090483"/>
          <a:ext cx="3535926" cy="29455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902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29893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5700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2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OperDetail</a:t>
                      </a:r>
                      <a:endParaRPr lang="zh-TW" altLang="en-US" sz="18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38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operCode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2797"/>
                  </a:ext>
                </a:extLst>
              </a:tr>
              <a:tr h="303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operName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26217"/>
                  </a:ext>
                </a:extLst>
              </a:tr>
              <a:tr h="2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nhiCode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447"/>
                  </a:ext>
                </a:extLst>
              </a:tr>
              <a:tr h="17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operSite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48081"/>
                  </a:ext>
                </a:extLst>
              </a:tr>
              <a:tr h="117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orderQty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6949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8223825" y="4460387"/>
          <a:ext cx="3549600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072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303265" y="4460387"/>
          <a:ext cx="3535925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351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09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059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header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1667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field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303265" y="1087223"/>
          <a:ext cx="3551044" cy="29397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659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30757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3688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effectLst/>
                        </a:rPr>
                        <a:t>Oper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6039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7843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13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1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hospitalName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3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operDetails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OperDetail</a:t>
                      </a: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8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7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166676" y="1099136"/>
          <a:ext cx="118299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52526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42602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 smtClean="0"/>
                        <a:t>View Service</a:t>
                      </a:r>
                      <a:r>
                        <a:rPr lang="en-US" altLang="zh-TW" sz="1800" b="1" kern="1200" baseline="0" dirty="0" smtClean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02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手術明細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 smtClean="0">
                          <a:latin typeface="+mn-lt"/>
                        </a:rPr>
                        <a:t>get</a:t>
                      </a:r>
                      <a:r>
                        <a:rPr lang="en-US" altLang="zh-TW" i="0" dirty="0" err="1" smtClean="0">
                          <a:effectLst/>
                          <a:latin typeface="+mn-lt"/>
                        </a:rPr>
                        <a:t>Oper</a:t>
                      </a:r>
                      <a:r>
                        <a:rPr lang="en-US" altLang="zh-TW" i="0" dirty="0" err="1" smtClean="0">
                          <a:latin typeface="+mn-lt"/>
                        </a:rPr>
                        <a:t>List</a:t>
                      </a:r>
                      <a:r>
                        <a:rPr lang="en-US" altLang="zh-TW" i="0" dirty="0" smtClean="0">
                          <a:latin typeface="+mn-lt"/>
                        </a:rPr>
                        <a:t>()</a:t>
                      </a:r>
                      <a:endParaRPr lang="zh-TW" altLang="en-US" i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i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 smtClean="0">
                          <a:effectLst/>
                          <a:latin typeface="+mn-lt"/>
                        </a:rPr>
                        <a:t>Oper</a:t>
                      </a:r>
                      <a:r>
                        <a:rPr lang="en-US" altLang="zh-TW" sz="1800" i="0" dirty="0" smtClean="0">
                          <a:latin typeface="+mn-lt"/>
                        </a:rPr>
                        <a:t>[]</a:t>
                      </a:r>
                      <a:endParaRPr lang="zh-TW" altLang="en-US" sz="1800" b="1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3930"/>
                  </a:ext>
                </a:extLst>
              </a:tr>
              <a:tr h="344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取得手術明細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i="0" dirty="0" err="1" smtClean="0">
                          <a:latin typeface="+mn-lt"/>
                        </a:rPr>
                        <a:t>get</a:t>
                      </a:r>
                      <a:r>
                        <a:rPr lang="en-US" altLang="zh-TW" i="0" dirty="0" err="1" smtClean="0">
                          <a:effectLst/>
                          <a:latin typeface="+mn-lt"/>
                        </a:rPr>
                        <a:t>Oper</a:t>
                      </a:r>
                      <a:r>
                        <a:rPr lang="en-US" altLang="zh-TW" i="0" dirty="0" err="1" smtClean="0">
                          <a:latin typeface="+mn-lt"/>
                        </a:rPr>
                        <a:t>List</a:t>
                      </a:r>
                      <a:r>
                        <a:rPr lang="en-US" altLang="zh-TW" i="0" dirty="0" smtClean="0">
                          <a:latin typeface="+mn-lt"/>
                        </a:rPr>
                        <a:t>()</a:t>
                      </a:r>
                      <a:endParaRPr lang="zh-TW" altLang="en-US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i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 smtClean="0">
                          <a:effectLst/>
                          <a:latin typeface="+mn-lt"/>
                        </a:rPr>
                        <a:t>Oper</a:t>
                      </a:r>
                      <a:r>
                        <a:rPr lang="en-US" altLang="zh-TW" sz="1800" i="0" dirty="0" smtClean="0">
                          <a:latin typeface="+mn-lt"/>
                        </a:rPr>
                        <a:t>[]</a:t>
                      </a:r>
                      <a:endParaRPr lang="zh-TW" altLang="en-US" sz="18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91315"/>
                  </a:ext>
                </a:extLst>
              </a:tr>
              <a:tr h="344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en-US" altLang="zh-TW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10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9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66676" y="1100992"/>
          <a:ext cx="11829600" cy="147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85922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75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medcloud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取得手術明細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</a:t>
                      </a:r>
                      <a:r>
                        <a:rPr lang="en-US" altLang="zh-TW" dirty="0" err="1" smtClean="0">
                          <a:effectLst/>
                        </a:rPr>
                        <a:t>Oper</a:t>
                      </a:r>
                      <a:r>
                        <a:rPr lang="en-US" altLang="zh-TW" dirty="0" err="1" smtClean="0"/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effectLst/>
                        </a:rPr>
                        <a:t>Oper</a:t>
                      </a:r>
                      <a:r>
                        <a:rPr lang="en-US" altLang="zh-TW" sz="1800" dirty="0" smtClean="0"/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取得清單欄位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getColumns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抓取本地端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Column[]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14832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2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3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66676" y="1087223"/>
          <a:ext cx="11829600" cy="110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129465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75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取得手術明細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</a:t>
                      </a:r>
                      <a:r>
                        <a:rPr lang="en-US" altLang="zh-TW" dirty="0" err="1" smtClean="0">
                          <a:effectLst/>
                        </a:rPr>
                        <a:t>Oper</a:t>
                      </a:r>
                      <a:r>
                        <a:rPr lang="en-US" altLang="zh-TW" dirty="0" err="1" smtClean="0"/>
                        <a:t>List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effectLst/>
                        </a:rPr>
                        <a:t>Oper</a:t>
                      </a:r>
                      <a:r>
                        <a:rPr lang="en-US" altLang="zh-TW" sz="1800" dirty="0" smtClean="0"/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en-US" altLang="zh-TW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6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Procedure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40023" y="1087223"/>
            <a:ext cx="6988299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副主任指示現階段直接用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，所以無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(2020-03-12)</a:t>
            </a:r>
          </a:p>
        </p:txBody>
      </p:sp>
    </p:spTree>
    <p:extLst>
      <p:ext uri="{BB962C8B-B14F-4D97-AF65-F5344CB8AC3E}">
        <p14:creationId xmlns:p14="http://schemas.microsoft.com/office/powerpoint/2010/main" val="41311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38058</TotalTime>
  <Words>349</Words>
  <Application>Microsoft Office PowerPoint</Application>
  <PresentationFormat>寬螢幕</PresentationFormat>
  <Paragraphs>174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系統設計書—手術明細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卓曉霜</cp:lastModifiedBy>
  <cp:revision>946</cp:revision>
  <dcterms:created xsi:type="dcterms:W3CDTF">2019-04-08T01:43:59Z</dcterms:created>
  <dcterms:modified xsi:type="dcterms:W3CDTF">2020-03-16T08:24:11Z</dcterms:modified>
</cp:coreProperties>
</file>