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2"/>
  </p:notesMasterIdLst>
  <p:sldIdLst>
    <p:sldId id="256" r:id="rId2"/>
    <p:sldId id="266" r:id="rId3"/>
    <p:sldId id="310" r:id="rId4"/>
    <p:sldId id="370" r:id="rId5"/>
    <p:sldId id="375" r:id="rId6"/>
    <p:sldId id="376" r:id="rId7"/>
    <p:sldId id="358" r:id="rId8"/>
    <p:sldId id="351" r:id="rId9"/>
    <p:sldId id="352" r:id="rId10"/>
    <p:sldId id="35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95EEDFE-5293-4205-8D8B-0A4CFD2E8286}">
          <p14:sldIdLst>
            <p14:sldId id="256"/>
            <p14:sldId id="266"/>
            <p14:sldId id="310"/>
            <p14:sldId id="370"/>
            <p14:sldId id="375"/>
            <p14:sldId id="376"/>
            <p14:sldId id="358"/>
            <p14:sldId id="351"/>
            <p14:sldId id="352"/>
            <p14:sldId id="353"/>
          </p14:sldIdLst>
        </p14:section>
        <p14:section name="方案2" id="{43063D66-B316-4776-9854-D6A2A8C7480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6" clrIdx="0">
    <p:extLst>
      <p:ext uri="{19B8F6BF-5375-455C-9EA6-DF929625EA0E}">
        <p15:presenceInfo xmlns:p15="http://schemas.microsoft.com/office/powerpoint/2012/main" userId="卓曉霜" providerId="None"/>
      </p:ext>
    </p:extLst>
  </p:cmAuthor>
  <p:cmAuthor id="2" name="王盈程" initials="王盈程" lastIdx="1" clrIdx="1">
    <p:extLst>
      <p:ext uri="{19B8F6BF-5375-455C-9EA6-DF929625EA0E}">
        <p15:presenceInfo xmlns:p15="http://schemas.microsoft.com/office/powerpoint/2012/main" userId="S-1-5-21-2819912681-1757527210-3855350042-21307" providerId="AD"/>
      </p:ext>
    </p:extLst>
  </p:cmAuthor>
  <p:cmAuthor id="3" name="user" initials="u" lastIdx="1" clrIdx="2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F5597"/>
    <a:srgbClr val="F8F8F8"/>
    <a:srgbClr val="F2F2F2"/>
    <a:srgbClr val="9DC3E6"/>
    <a:srgbClr val="517495"/>
    <a:srgbClr val="009900"/>
    <a:srgbClr val="009999"/>
    <a:srgbClr val="008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8915" autoAdjust="0"/>
  </p:normalViewPr>
  <p:slideViewPr>
    <p:cSldViewPr snapToGrid="0">
      <p:cViewPr varScale="1">
        <p:scale>
          <a:sx n="101" d="100"/>
          <a:sy n="101" d="100"/>
        </p:scale>
        <p:origin x="4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995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00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key(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IdNo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ECFromType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LoadDate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ECHisSeq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ecfromtext</a:t>
            </a:r>
            <a:r>
              <a:rPr lang="en-US" altLang="zh-TW" dirty="0" smtClean="0"/>
              <a:t> AS </a:t>
            </a:r>
            <a:r>
              <a:rPr lang="zh-TW" altLang="en-US" dirty="0" smtClean="0"/>
              <a:t>來源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ispname</a:t>
            </a:r>
            <a:r>
              <a:rPr lang="en-US" altLang="zh-TW" dirty="0" smtClean="0"/>
              <a:t>    AS </a:t>
            </a:r>
            <a:r>
              <a:rPr lang="zh-TW" altLang="en-US" dirty="0" smtClean="0"/>
              <a:t>項目類別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NhiIspName</a:t>
            </a:r>
            <a:r>
              <a:rPr lang="en-US" altLang="zh-TW" dirty="0" smtClean="0"/>
              <a:t> AS </a:t>
            </a:r>
            <a:r>
              <a:rPr lang="zh-TW" altLang="en-US" dirty="0" smtClean="0"/>
              <a:t>醫令名稱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ispitems</a:t>
            </a:r>
            <a:r>
              <a:rPr lang="en-US" altLang="zh-TW" dirty="0" smtClean="0"/>
              <a:t>   AS </a:t>
            </a:r>
            <a:r>
              <a:rPr lang="zh-TW" altLang="en-US" dirty="0" smtClean="0"/>
              <a:t>檢驗項目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ispvalues</a:t>
            </a:r>
            <a:r>
              <a:rPr lang="en-US" altLang="zh-TW" dirty="0" smtClean="0"/>
              <a:t>  AS </a:t>
            </a:r>
            <a:r>
              <a:rPr lang="zh-TW" altLang="en-US" dirty="0" smtClean="0"/>
              <a:t>檢查檢驗結果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ispreference</a:t>
            </a:r>
            <a:r>
              <a:rPr lang="en-US" altLang="zh-TW" dirty="0" smtClean="0"/>
              <a:t> AS </a:t>
            </a:r>
            <a:r>
              <a:rPr lang="zh-TW" altLang="en-US" dirty="0" smtClean="0"/>
              <a:t>檢驗參考值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ReportDate</a:t>
            </a:r>
            <a:r>
              <a:rPr lang="en-US" altLang="zh-TW" dirty="0" smtClean="0"/>
              <a:t>  AS </a:t>
            </a:r>
            <a:r>
              <a:rPr lang="zh-TW" altLang="en-US" dirty="0" smtClean="0"/>
              <a:t>報告日期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ExmReport</a:t>
            </a:r>
            <a:r>
              <a:rPr lang="en-US" altLang="zh-TW" dirty="0" smtClean="0"/>
              <a:t> AS </a:t>
            </a:r>
            <a:r>
              <a:rPr lang="zh-TW" altLang="en-US" dirty="0" smtClean="0"/>
              <a:t>報告結果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ExeDate</a:t>
            </a:r>
            <a:r>
              <a:rPr lang="en-US" altLang="zh-TW" dirty="0" smtClean="0"/>
              <a:t>     AS </a:t>
            </a:r>
            <a:r>
              <a:rPr lang="zh-TW" altLang="en-US" dirty="0" smtClean="0"/>
              <a:t>採檢日期時間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OrderDate</a:t>
            </a:r>
            <a:r>
              <a:rPr lang="en-US" altLang="zh-TW" dirty="0" smtClean="0"/>
              <a:t>   AS </a:t>
            </a:r>
            <a:r>
              <a:rPr lang="zh-TW" altLang="en-US" dirty="0" smtClean="0"/>
              <a:t>開立醫令日期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IspWays</a:t>
            </a:r>
            <a:r>
              <a:rPr lang="en-US" altLang="zh-TW" dirty="0" smtClean="0"/>
              <a:t>     AS </a:t>
            </a:r>
            <a:r>
              <a:rPr lang="zh-TW" altLang="en-US" dirty="0" smtClean="0"/>
              <a:t>檢驗方法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NhiCode</a:t>
            </a:r>
            <a:r>
              <a:rPr lang="en-US" altLang="zh-TW" dirty="0" smtClean="0"/>
              <a:t>     AS </a:t>
            </a:r>
            <a:r>
              <a:rPr lang="zh-TW" altLang="en-US" dirty="0" smtClean="0"/>
              <a:t>醫令代碼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NhiDeptName</a:t>
            </a:r>
            <a:r>
              <a:rPr lang="en-US" altLang="zh-TW" dirty="0" smtClean="0"/>
              <a:t> AS </a:t>
            </a:r>
            <a:r>
              <a:rPr lang="zh-TW" altLang="en-US" dirty="0" smtClean="0"/>
              <a:t>科別名稱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DiagName</a:t>
            </a:r>
            <a:r>
              <a:rPr lang="en-US" altLang="zh-TW" dirty="0" smtClean="0"/>
              <a:t>    AS </a:t>
            </a:r>
            <a:r>
              <a:rPr lang="zh-TW" altLang="en-US" dirty="0" smtClean="0"/>
              <a:t>主診斷名稱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17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key(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IdNo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ECFromType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LoadDate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ECHisSeq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ecfromtext</a:t>
            </a:r>
            <a:r>
              <a:rPr lang="en-US" altLang="zh-TW" dirty="0" smtClean="0"/>
              <a:t> AS </a:t>
            </a:r>
            <a:r>
              <a:rPr lang="zh-TW" altLang="en-US" dirty="0" smtClean="0"/>
              <a:t>來源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ispname</a:t>
            </a:r>
            <a:r>
              <a:rPr lang="en-US" altLang="zh-TW" dirty="0" smtClean="0"/>
              <a:t>    AS </a:t>
            </a:r>
            <a:r>
              <a:rPr lang="zh-TW" altLang="en-US" dirty="0" smtClean="0"/>
              <a:t>項目類別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NhiIspName</a:t>
            </a:r>
            <a:r>
              <a:rPr lang="en-US" altLang="zh-TW" dirty="0" smtClean="0"/>
              <a:t> AS </a:t>
            </a:r>
            <a:r>
              <a:rPr lang="zh-TW" altLang="en-US" dirty="0" smtClean="0"/>
              <a:t>醫令名稱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ispitems</a:t>
            </a:r>
            <a:r>
              <a:rPr lang="en-US" altLang="zh-TW" dirty="0" smtClean="0"/>
              <a:t>   AS </a:t>
            </a:r>
            <a:r>
              <a:rPr lang="zh-TW" altLang="en-US" dirty="0" smtClean="0"/>
              <a:t>檢驗項目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ispvalues</a:t>
            </a:r>
            <a:r>
              <a:rPr lang="en-US" altLang="zh-TW" dirty="0" smtClean="0"/>
              <a:t>  AS </a:t>
            </a:r>
            <a:r>
              <a:rPr lang="zh-TW" altLang="en-US" dirty="0" smtClean="0"/>
              <a:t>檢查檢驗結果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ispreference</a:t>
            </a:r>
            <a:r>
              <a:rPr lang="en-US" altLang="zh-TW" dirty="0" smtClean="0"/>
              <a:t> AS </a:t>
            </a:r>
            <a:r>
              <a:rPr lang="zh-TW" altLang="en-US" dirty="0" smtClean="0"/>
              <a:t>檢驗參考值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ReportDate</a:t>
            </a:r>
            <a:r>
              <a:rPr lang="en-US" altLang="zh-TW" dirty="0" smtClean="0"/>
              <a:t>  AS </a:t>
            </a:r>
            <a:r>
              <a:rPr lang="zh-TW" altLang="en-US" dirty="0" smtClean="0"/>
              <a:t>報告日期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ExmReport</a:t>
            </a:r>
            <a:r>
              <a:rPr lang="en-US" altLang="zh-TW" dirty="0" smtClean="0"/>
              <a:t> AS </a:t>
            </a:r>
            <a:r>
              <a:rPr lang="zh-TW" altLang="en-US" dirty="0" smtClean="0"/>
              <a:t>報告結果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ExeDate</a:t>
            </a:r>
            <a:r>
              <a:rPr lang="en-US" altLang="zh-TW" dirty="0" smtClean="0"/>
              <a:t>     AS </a:t>
            </a:r>
            <a:r>
              <a:rPr lang="zh-TW" altLang="en-US" dirty="0" smtClean="0"/>
              <a:t>採檢日期時間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OrderDate</a:t>
            </a:r>
            <a:r>
              <a:rPr lang="en-US" altLang="zh-TW" dirty="0" smtClean="0"/>
              <a:t>   AS </a:t>
            </a:r>
            <a:r>
              <a:rPr lang="zh-TW" altLang="en-US" dirty="0" smtClean="0"/>
              <a:t>開立醫令日期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IspWays</a:t>
            </a:r>
            <a:r>
              <a:rPr lang="en-US" altLang="zh-TW" dirty="0" smtClean="0"/>
              <a:t>     AS </a:t>
            </a:r>
            <a:r>
              <a:rPr lang="zh-TW" altLang="en-US" dirty="0" smtClean="0"/>
              <a:t>檢驗方法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NhiCode</a:t>
            </a:r>
            <a:r>
              <a:rPr lang="en-US" altLang="zh-TW" dirty="0" smtClean="0"/>
              <a:t>     AS </a:t>
            </a:r>
            <a:r>
              <a:rPr lang="zh-TW" altLang="en-US" dirty="0" smtClean="0"/>
              <a:t>醫令代碼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NhiDeptName</a:t>
            </a:r>
            <a:r>
              <a:rPr lang="en-US" altLang="zh-TW" dirty="0" smtClean="0"/>
              <a:t> AS </a:t>
            </a:r>
            <a:r>
              <a:rPr lang="zh-TW" altLang="en-US" dirty="0" smtClean="0"/>
              <a:t>科別名稱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 err="1" smtClean="0"/>
              <a:t>DiagName</a:t>
            </a:r>
            <a:r>
              <a:rPr lang="en-US" altLang="zh-TW" dirty="0" smtClean="0"/>
              <a:t>    AS </a:t>
            </a:r>
            <a:r>
              <a:rPr lang="zh-TW" altLang="en-US" dirty="0" smtClean="0"/>
              <a:t>主診斷名稱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28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85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5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388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10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2020.03.10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98181"/>
              </p:ext>
            </p:extLst>
          </p:nvPr>
        </p:nvGraphicFramePr>
        <p:xfrm>
          <a:off x="1349292" y="4068848"/>
          <a:ext cx="909963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2271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07362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卓曉霜</a:t>
                      </a:r>
                      <a:endParaRPr lang="en-US" altLang="zh-TW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朱世豪</a:t>
                      </a:r>
                      <a:r>
                        <a:rPr lang="zh-TW" altLang="en-US" sz="18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許家綺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897678" y="801622"/>
            <a:ext cx="9738050" cy="2387600"/>
          </a:xfrm>
        </p:spPr>
        <p:txBody>
          <a:bodyPr>
            <a:normAutofit/>
          </a:bodyPr>
          <a:lstStyle/>
          <a:p>
            <a:r>
              <a:rPr lang="zh-TW" altLang="en-US" sz="5400" b="1" dirty="0"/>
              <a:t>系統設計書</a:t>
            </a:r>
            <a:r>
              <a:rPr lang="en-US" altLang="zh-TW" sz="5400" b="1" dirty="0" smtClean="0"/>
              <a:t>—</a:t>
            </a:r>
            <a:r>
              <a:rPr lang="zh-TW" altLang="en-US" sz="5400" b="1" dirty="0" smtClean="0"/>
              <a:t>雲</a:t>
            </a:r>
            <a:r>
              <a:rPr lang="en-US" altLang="zh-TW" sz="5400" b="1" dirty="0" smtClean="0"/>
              <a:t>-</a:t>
            </a:r>
            <a:r>
              <a:rPr lang="zh-TW" altLang="en-US" sz="5400" b="1" dirty="0" smtClean="0"/>
              <a:t>檢驗</a:t>
            </a:r>
            <a:r>
              <a:rPr lang="en-US" altLang="zh-TW" sz="5400" b="1" dirty="0" smtClean="0"/>
              <a:t>(</a:t>
            </a:r>
            <a:r>
              <a:rPr lang="zh-TW" altLang="en-US" sz="5400" b="1" dirty="0" smtClean="0"/>
              <a:t>查</a:t>
            </a:r>
            <a:r>
              <a:rPr lang="en-US" altLang="zh-TW" sz="5400" b="1" dirty="0" smtClean="0"/>
              <a:t>)</a:t>
            </a:r>
            <a:r>
              <a:rPr lang="zh-TW" altLang="en-US" sz="5400" b="1" dirty="0" smtClean="0"/>
              <a:t>結果</a:t>
            </a:r>
            <a:endParaRPr lang="zh-TW" altLang="en-US" sz="5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6741343" y="3008911"/>
            <a:ext cx="413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err="1" smtClean="0"/>
              <a:t>medcloud</a:t>
            </a:r>
            <a:r>
              <a:rPr lang="en-US" altLang="zh-TW" sz="2400" i="1" dirty="0" smtClean="0"/>
              <a:t>-exam-report-view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Procedure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40023" y="1087223"/>
            <a:ext cx="6988299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副主任指示現階段直接用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informix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，所以無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(2020-03-12)</a:t>
            </a:r>
          </a:p>
        </p:txBody>
      </p:sp>
    </p:spTree>
    <p:extLst>
      <p:ext uri="{BB962C8B-B14F-4D97-AF65-F5344CB8AC3E}">
        <p14:creationId xmlns:p14="http://schemas.microsoft.com/office/powerpoint/2010/main" val="41311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 smtClean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100" y="1271247"/>
            <a:ext cx="8461738" cy="4062925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1/2)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類別序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43892"/>
              </p:ext>
            </p:extLst>
          </p:nvPr>
        </p:nvGraphicFramePr>
        <p:xfrm>
          <a:off x="223767" y="1271247"/>
          <a:ext cx="3169943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onRangeChage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onTabChange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2189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onExpandClick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97677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onRowSelect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17677"/>
                  </a:ext>
                </a:extLst>
              </a:tr>
            </a:tbl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3474100" y="1486365"/>
            <a:ext cx="4916149" cy="968782"/>
            <a:chOff x="3530662" y="1475732"/>
            <a:chExt cx="4916149" cy="968782"/>
          </a:xfrm>
        </p:grpSpPr>
        <p:sp>
          <p:nvSpPr>
            <p:cNvPr id="23" name="矩形 22"/>
            <p:cNvSpPr/>
            <p:nvPr/>
          </p:nvSpPr>
          <p:spPr>
            <a:xfrm>
              <a:off x="3530662" y="1835608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❸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230704" y="2084638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❹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5349114" y="1477426"/>
              <a:ext cx="367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❶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038348" y="1475732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❷</a:t>
              </a:r>
              <a:endParaRPr lang="zh-TW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4619000" y="23495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08" y="1271246"/>
            <a:ext cx="8481267" cy="4057099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依報告序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86036"/>
              </p:ext>
            </p:extLst>
          </p:nvPr>
        </p:nvGraphicFramePr>
        <p:xfrm>
          <a:off x="223767" y="1271247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onRangeChage</a:t>
                      </a:r>
                      <a:r>
                        <a:rPr lang="en-US" altLang="zh-TW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onTabChange</a:t>
                      </a:r>
                      <a:r>
                        <a:rPr lang="en-US" altLang="zh-TW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en-US" altLang="zh-TW" sz="1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2189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onRowSelect</a:t>
                      </a:r>
                      <a:r>
                        <a:rPr lang="en-US" altLang="zh-TW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01501"/>
                  </a:ext>
                </a:extLst>
              </a:tr>
            </a:tbl>
          </a:graphicData>
        </a:graphic>
      </p:graphicFrame>
      <p:grpSp>
        <p:nvGrpSpPr>
          <p:cNvPr id="2" name="群組 1"/>
          <p:cNvGrpSpPr/>
          <p:nvPr/>
        </p:nvGrpSpPr>
        <p:grpSpPr>
          <a:xfrm>
            <a:off x="4103491" y="1486365"/>
            <a:ext cx="4286758" cy="962693"/>
            <a:chOff x="4103491" y="1486365"/>
            <a:chExt cx="4286758" cy="962693"/>
          </a:xfrm>
        </p:grpSpPr>
        <p:sp>
          <p:nvSpPr>
            <p:cNvPr id="11" name="矩形 10"/>
            <p:cNvSpPr/>
            <p:nvPr/>
          </p:nvSpPr>
          <p:spPr>
            <a:xfrm>
              <a:off x="4826749" y="2089182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❹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292552" y="1488059"/>
              <a:ext cx="367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❶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981786" y="1486365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❷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03491" y="1863682"/>
              <a:ext cx="408463" cy="359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❸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781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69030" y="6267143"/>
            <a:ext cx="3542136" cy="4196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reportDate</a:t>
            </a:r>
            <a:r>
              <a:rPr lang="zh-TW" altLang="en-US" sz="1200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</a:t>
            </a:r>
            <a:r>
              <a:rPr lang="en-US" altLang="zh-TW" sz="1200" dirty="0" err="1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sz="1200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在資料庫</a:t>
            </a:r>
            <a:endParaRPr lang="en-US" altLang="zh-TW" sz="1200" dirty="0" smtClean="0">
              <a:solidFill>
                <a:srgbClr val="2F559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是存成</a:t>
            </a:r>
            <a:r>
              <a:rPr lang="en-US" altLang="zh-TW" sz="1200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char(07)</a:t>
            </a:r>
            <a:r>
              <a:rPr lang="zh-TW" altLang="en-US" sz="1200" dirty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200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民國年月</a:t>
            </a:r>
            <a:r>
              <a:rPr lang="zh-TW" altLang="en-US" sz="1200" dirty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1200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200" dirty="0" smtClean="0">
              <a:solidFill>
                <a:srgbClr val="2F559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37635"/>
              </p:ext>
            </p:extLst>
          </p:nvPr>
        </p:nvGraphicFramePr>
        <p:xfrm>
          <a:off x="369550" y="2960701"/>
          <a:ext cx="3549080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en-US" altLang="zh-TW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412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23504"/>
              </p:ext>
            </p:extLst>
          </p:nvPr>
        </p:nvGraphicFramePr>
        <p:xfrm>
          <a:off x="369030" y="1102590"/>
          <a:ext cx="3549600" cy="14824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DateRange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value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64815"/>
              </p:ext>
            </p:extLst>
          </p:nvPr>
        </p:nvGraphicFramePr>
        <p:xfrm>
          <a:off x="4323133" y="1102590"/>
          <a:ext cx="3550358" cy="33534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54078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ExamDetail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</a:t>
                      </a:r>
                      <a:endParaRPr lang="zh-TW" altLang="en-US" sz="18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22466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loadDate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80857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seqNo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4010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reportDate</a:t>
                      </a:r>
                      <a:endParaRPr lang="zh-TW" altLang="en-US" sz="18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8750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examTypeName</a:t>
                      </a:r>
                      <a:endParaRPr lang="zh-TW" altLang="en-US" sz="18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77487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examItemName</a:t>
                      </a:r>
                      <a:endParaRPr lang="zh-TW" altLang="en-US" sz="18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0542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88949"/>
              </p:ext>
            </p:extLst>
          </p:nvPr>
        </p:nvGraphicFramePr>
        <p:xfrm>
          <a:off x="8277994" y="1102590"/>
          <a:ext cx="3551044" cy="1490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ColTemplate</a:t>
                      </a:r>
                      <a:endParaRPr lang="en-US" altLang="zh-TW" sz="18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header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string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81288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filed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string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07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76494" y="6354692"/>
            <a:ext cx="3542136" cy="4196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reportDate</a:t>
            </a:r>
            <a:r>
              <a:rPr lang="zh-TW" altLang="en-US" sz="1200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</a:t>
            </a:r>
            <a:r>
              <a:rPr lang="en-US" altLang="zh-TW" sz="1200" dirty="0" err="1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sz="1200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在資料庫</a:t>
            </a:r>
            <a:endParaRPr lang="en-US" altLang="zh-TW" sz="1200" dirty="0" smtClean="0">
              <a:solidFill>
                <a:srgbClr val="2F559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是存成</a:t>
            </a:r>
            <a:r>
              <a:rPr lang="en-US" altLang="zh-TW" sz="1200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char(07)</a:t>
            </a:r>
            <a:r>
              <a:rPr lang="zh-TW" altLang="en-US" sz="1200" dirty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200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民國年月</a:t>
            </a:r>
            <a:r>
              <a:rPr lang="zh-TW" altLang="en-US" sz="1200" dirty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1200" dirty="0" smtClean="0">
                <a:solidFill>
                  <a:srgbClr val="2F559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200" dirty="0" smtClean="0">
              <a:solidFill>
                <a:srgbClr val="2F559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98992"/>
              </p:ext>
            </p:extLst>
          </p:nvPr>
        </p:nvGraphicFramePr>
        <p:xfrm>
          <a:off x="8257704" y="1088596"/>
          <a:ext cx="3551044" cy="26082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ExamReport</a:t>
                      </a:r>
                      <a:r>
                        <a:rPr lang="en-US" altLang="zh-TW" dirty="0" smtClean="0"/>
                        <a:t>(cont.)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nhiName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string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59076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examItemName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string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92246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examValue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68678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examRefValue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examWay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2783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13013"/>
              </p:ext>
            </p:extLst>
          </p:nvPr>
        </p:nvGraphicFramePr>
        <p:xfrm>
          <a:off x="8259148" y="4039422"/>
          <a:ext cx="3549600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80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80728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72398"/>
              </p:ext>
            </p:extLst>
          </p:nvPr>
        </p:nvGraphicFramePr>
        <p:xfrm>
          <a:off x="367172" y="1096748"/>
          <a:ext cx="3551044" cy="22356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Exam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endParaRPr lang="en-US" altLang="zh-TW" sz="18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string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</a:t>
                      </a:r>
                      <a:endParaRPr lang="zh-TW" altLang="en-US" sz="18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string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loadDate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61055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seqNo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5837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53541"/>
              </p:ext>
            </p:extLst>
          </p:nvPr>
        </p:nvGraphicFramePr>
        <p:xfrm>
          <a:off x="4312438" y="1098121"/>
          <a:ext cx="3551044" cy="52164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ExamReport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string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string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loadDate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61055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seqNo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79946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hospitalName</a:t>
                      </a:r>
                      <a:endParaRPr lang="zh-TW" altLang="en-US" sz="18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2023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nhiCode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54829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divName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1562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diagName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string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779459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orderDate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22059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reportDate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4302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execDate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6880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examTypeName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: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string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1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6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637212"/>
              </p:ext>
            </p:extLst>
          </p:nvPr>
        </p:nvGraphicFramePr>
        <p:xfrm>
          <a:off x="150703" y="1106659"/>
          <a:ext cx="1184592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65141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 smtClean="0"/>
                        <a:t>View Service</a:t>
                      </a:r>
                      <a:r>
                        <a:rPr lang="en-US" altLang="zh-TW" sz="1800" b="1" kern="1200" baseline="0" dirty="0" smtClean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檢驗檢查報告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頁面初始預設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ngOnInit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getExam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Details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Exam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Detail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60259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檢驗檢查資料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onSearchClick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getExam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Details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Exam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Detail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106398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查詢報告內容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onRowSelect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getExamReport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ExamReport</a:t>
                      </a:r>
                      <a:endParaRPr lang="en-US" altLang="zh-TW" sz="1800" b="0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尚待規劃</a:t>
                      </a:r>
                      <a:r>
                        <a:rPr lang="en-US" altLang="zh-TW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02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9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493756"/>
              </p:ext>
            </p:extLst>
          </p:nvPr>
        </p:nvGraphicFramePr>
        <p:xfrm>
          <a:off x="187582" y="1087223"/>
          <a:ext cx="11810887" cy="2204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0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75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zh-TW" sz="18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i="1" dirty="0" err="1" smtClean="0"/>
                        <a:t>medcloud</a:t>
                      </a:r>
                      <a:r>
                        <a:rPr lang="en-US" altLang="zh-TW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2000" b="1" i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取得檢驗檢查清單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getExam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Details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Exam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Detail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[]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取得報告內容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getExamReport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Exam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endParaRPr lang="zh-TW" alt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ExamReport</a:t>
                      </a:r>
                      <a:endParaRPr lang="en-US" altLang="zh-TW" sz="1800" b="0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6869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取得類別序清單欄位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Exam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TypeColumns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抓取本地端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ColTemplate</a:t>
                      </a:r>
                      <a:r>
                        <a:rPr lang="en-US" altLang="zh-TW" sz="18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825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取得報告序清單欄位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Exam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ReportColumns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抓取本地端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ColTemplate</a:t>
                      </a:r>
                      <a:r>
                        <a:rPr lang="en-US" altLang="zh-TW" sz="1800" b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zh-TW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71726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56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72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206352"/>
              </p:ext>
            </p:extLst>
          </p:nvPr>
        </p:nvGraphicFramePr>
        <p:xfrm>
          <a:off x="499954" y="1116353"/>
          <a:ext cx="109674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9331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131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Function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1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取得檢驗檢查清單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getExam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Details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SearchReq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Exam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Detail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取得報告內容</a:t>
                      </a:r>
                      <a:endParaRPr lang="en-US" altLang="zh-TW" sz="180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getExamReport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Exam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endParaRPr lang="zh-TW" alt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ExamReport</a:t>
                      </a:r>
                      <a:endParaRPr lang="en-US" altLang="zh-TW" sz="1800" b="0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253517"/>
                  </a:ext>
                </a:extLst>
              </a:tr>
              <a:tr h="131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40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2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28952</TotalTime>
  <Words>722</Words>
  <Application>Microsoft Office PowerPoint</Application>
  <PresentationFormat>寬螢幕</PresentationFormat>
  <Paragraphs>308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Office 佈景主題</vt:lpstr>
      <vt:lpstr>系統設計書—雲-檢驗(查)結果</vt:lpstr>
      <vt:lpstr>系統設計大綱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卓曉霜</cp:lastModifiedBy>
  <cp:revision>1287</cp:revision>
  <dcterms:created xsi:type="dcterms:W3CDTF">2019-04-08T01:43:59Z</dcterms:created>
  <dcterms:modified xsi:type="dcterms:W3CDTF">2020-03-16T02:50:51Z</dcterms:modified>
</cp:coreProperties>
</file>