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0"/>
  </p:notesMasterIdLst>
  <p:sldIdLst>
    <p:sldId id="256" r:id="rId2"/>
    <p:sldId id="266" r:id="rId3"/>
    <p:sldId id="320" r:id="rId4"/>
    <p:sldId id="321" r:id="rId5"/>
    <p:sldId id="322" r:id="rId6"/>
    <p:sldId id="323" r:id="rId7"/>
    <p:sldId id="324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1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F2F2F2"/>
    <a:srgbClr val="9DC3E6"/>
    <a:srgbClr val="517495"/>
    <a:srgbClr val="009900"/>
    <a:srgbClr val="009999"/>
    <a:srgbClr val="008080"/>
    <a:srgbClr val="008000"/>
    <a:srgbClr val="CCECFF"/>
    <a:srgbClr val="9C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76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ExamReq</a:t>
            </a:r>
            <a:r>
              <a:rPr lang="en-US" altLang="zh-TW" baseline="0" dirty="0"/>
              <a:t> = </a:t>
            </a:r>
            <a:r>
              <a:rPr lang="en-US" altLang="zh-TW" baseline="0" dirty="0" err="1"/>
              <a:t>idNo</a:t>
            </a:r>
            <a:r>
              <a:rPr lang="en-US" altLang="zh-TW" baseline="0" dirty="0"/>
              <a:t> + </a:t>
            </a:r>
            <a:r>
              <a:rPr lang="en-US" altLang="zh-TW" baseline="0" dirty="0" err="1"/>
              <a:t>reportTime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01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39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22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07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52292"/>
              </p:ext>
            </p:extLst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卓曉霜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陳睿謙</a:t>
                      </a:r>
                      <a:r>
                        <a:rPr lang="zh-TW" altLang="en-US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、許家綺</a:t>
                      </a:r>
                      <a:endParaRPr lang="en-US" altLang="zh-TW" sz="18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716702" y="401572"/>
            <a:ext cx="11056197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醫</a:t>
            </a:r>
            <a:r>
              <a:rPr lang="zh-TW" altLang="en-US" b="1" dirty="0"/>
              <a:t>雲</a:t>
            </a:r>
            <a:r>
              <a:rPr lang="zh-TW" altLang="en-US" b="1" dirty="0" smtClean="0"/>
              <a:t>檢驗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查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醫令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2020.03.16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10351" y="2927582"/>
            <a:ext cx="370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err="1" smtClean="0"/>
              <a:t>medcloud</a:t>
            </a:r>
            <a:r>
              <a:rPr lang="en-US" altLang="zh-TW" sz="2400" i="1" dirty="0" smtClean="0"/>
              <a:t>-exam-order-view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(1/1)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06" y="1121870"/>
            <a:ext cx="8945187" cy="5031375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01014"/>
              </p:ext>
            </p:extLst>
          </p:nvPr>
        </p:nvGraphicFramePr>
        <p:xfrm>
          <a:off x="102417" y="1129688"/>
          <a:ext cx="303543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469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80736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onRangeChange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068097" y="2135436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94576" y="2140164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3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 smtClean="0"/>
              <a:t>View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Model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8175789" y="4400399"/>
          <a:ext cx="3650449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657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426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8961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8072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70799" y="2861872"/>
          <a:ext cx="3650450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62792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9432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518226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70800" y="1101600"/>
          <a:ext cx="3650449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789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88772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55378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DateRange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value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246477" y="1095119"/>
          <a:ext cx="3656936" cy="29779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6193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37018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8372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241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</a:t>
                      </a:r>
                      <a:r>
                        <a:rPr lang="en-US" altLang="zh-TW" sz="1800" b="1" strike="noStrike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endParaRPr lang="zh-TW" altLang="en-US" sz="1800" b="1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examItemNo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examName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80857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medName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144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medCode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237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treatSite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55566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orderQty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5572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308638" y="4772640"/>
          <a:ext cx="3650450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62792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9432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518226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header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1667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field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308638" y="1101600"/>
          <a:ext cx="3650450" cy="33501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480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818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529826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241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ExamOrder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7777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33447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93425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68397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144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8896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examDetails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ExamDetail</a:t>
                      </a:r>
                      <a:r>
                        <a:rPr lang="zh-TW" altLang="en-US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[]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3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15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63902" y="1087223"/>
          <a:ext cx="11367816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2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檢驗查醫令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getExamOrderList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ExamOrder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取得檢驗查醫令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getExamOrderList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ExamOrder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854150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6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76494" y="1087223"/>
          <a:ext cx="11235913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9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medcloud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病人檢驗查醫令清單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getExamOrderList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ExamOrder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setSearchLog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91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6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76494" y="1087223"/>
          <a:ext cx="11635004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Function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病人檢驗查醫令清單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getExamOrderList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ExamOrder[]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en-US" altLang="zh-TW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3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40023" y="1087223"/>
            <a:ext cx="6988299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副主任指示現階段直接用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，所以無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(2020-03-12)</a:t>
            </a:r>
          </a:p>
        </p:txBody>
      </p:sp>
    </p:spTree>
    <p:extLst>
      <p:ext uri="{BB962C8B-B14F-4D97-AF65-F5344CB8AC3E}">
        <p14:creationId xmlns:p14="http://schemas.microsoft.com/office/powerpoint/2010/main" val="158010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34374</TotalTime>
  <Words>335</Words>
  <Application>Microsoft Office PowerPoint</Application>
  <PresentationFormat>寬螢幕</PresentationFormat>
  <Paragraphs>172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系統設計書—醫雲檢驗(查)醫令</vt:lpstr>
      <vt:lpstr>系統設計大綱</vt:lpstr>
      <vt:lpstr>PowerPoint 簡報</vt:lpstr>
      <vt:lpstr>2. View Model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卓曉霜</cp:lastModifiedBy>
  <cp:revision>758</cp:revision>
  <dcterms:created xsi:type="dcterms:W3CDTF">2019-04-08T01:43:59Z</dcterms:created>
  <dcterms:modified xsi:type="dcterms:W3CDTF">2020-03-16T08:16:47Z</dcterms:modified>
</cp:coreProperties>
</file>