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1"/>
  </p:notesMasterIdLst>
  <p:sldIdLst>
    <p:sldId id="256" r:id="rId2"/>
    <p:sldId id="266" r:id="rId3"/>
    <p:sldId id="310" r:id="rId4"/>
    <p:sldId id="369" r:id="rId5"/>
    <p:sldId id="371" r:id="rId6"/>
    <p:sldId id="373" r:id="rId7"/>
    <p:sldId id="374" r:id="rId8"/>
    <p:sldId id="375" r:id="rId9"/>
    <p:sldId id="35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3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F8F8"/>
    <a:srgbClr val="F2F2F2"/>
    <a:srgbClr val="9DC3E6"/>
    <a:srgbClr val="517495"/>
    <a:srgbClr val="009900"/>
    <a:srgbClr val="009999"/>
    <a:srgbClr val="008080"/>
    <a:srgbClr val="008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40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reportUserTitle</a:t>
            </a:r>
            <a:r>
              <a:rPr lang="zh-TW" altLang="en-US" dirty="0" smtClean="0"/>
              <a:t>必須用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reportUser</a:t>
            </a:r>
            <a:r>
              <a:rPr lang="en-US" altLang="zh-TW" dirty="0" smtClean="0"/>
              <a:t>(</a:t>
            </a:r>
            <a:r>
              <a:rPr lang="zh-TW" altLang="en-US" dirty="0" smtClean="0"/>
              <a:t>員工代碼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 職稱編號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再使用 </a:t>
            </a:r>
            <a:r>
              <a:rPr lang="en-US" altLang="zh-TW" dirty="0" err="1" smtClean="0"/>
              <a:t>titleNo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JobTitle</a:t>
            </a:r>
            <a:r>
              <a:rPr lang="zh-TW" altLang="en-US" dirty="0" smtClean="0"/>
              <a:t>查</a:t>
            </a:r>
            <a:r>
              <a:rPr lang="en-US" altLang="zh-TW" dirty="0" err="1" smtClean="0"/>
              <a:t>TitleName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9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reportUserTitle</a:t>
            </a:r>
            <a:r>
              <a:rPr lang="zh-TW" altLang="en-US" dirty="0" smtClean="0"/>
              <a:t>必須用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reportUser</a:t>
            </a:r>
            <a:r>
              <a:rPr lang="en-US" altLang="zh-TW" dirty="0" smtClean="0"/>
              <a:t>(</a:t>
            </a:r>
            <a:r>
              <a:rPr lang="zh-TW" altLang="en-US" dirty="0" smtClean="0"/>
              <a:t>員工代碼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 職稱編號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再使用 </a:t>
            </a:r>
            <a:r>
              <a:rPr lang="en-US" altLang="zh-TW" dirty="0" err="1" smtClean="0"/>
              <a:t>titleNo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JobTitle</a:t>
            </a:r>
            <a:r>
              <a:rPr lang="zh-TW" altLang="en-US" dirty="0" smtClean="0"/>
              <a:t>查</a:t>
            </a:r>
            <a:r>
              <a:rPr lang="en-US" altLang="zh-TW" dirty="0" err="1" smtClean="0"/>
              <a:t>TitleName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52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76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2020.03.06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11707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駱彥丞</a:t>
                      </a:r>
                      <a:r>
                        <a:rPr lang="zh-TW" altLang="en-US" sz="18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、許家綺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牙科處置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562725" y="2986394"/>
            <a:ext cx="303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medcloud</a:t>
            </a:r>
            <a:r>
              <a:rPr lang="en-US" altLang="zh-TW" sz="2400" i="1" dirty="0" smtClean="0"/>
              <a:t>-dental-view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 smtClean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1/3)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醫令明細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成人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41905"/>
              </p:ext>
            </p:extLst>
          </p:nvPr>
        </p:nvGraphicFramePr>
        <p:xfrm>
          <a:off x="223767" y="1271247"/>
          <a:ext cx="3239251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5226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54025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onRangeChange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12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Tooth</a:t>
                      </a:r>
                      <a:r>
                        <a:rPr lang="en-US" altLang="zh-TW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75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onClearClick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6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Tooth</a:t>
                      </a:r>
                      <a:r>
                        <a:rPr lang="en-US" altLang="zh-TW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11889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20" y="1271247"/>
            <a:ext cx="8247613" cy="464728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4992059" y="2185524"/>
            <a:ext cx="3639072" cy="1342325"/>
            <a:chOff x="4992059" y="2185524"/>
            <a:chExt cx="3639072" cy="1342325"/>
          </a:xfrm>
        </p:grpSpPr>
        <p:grpSp>
          <p:nvGrpSpPr>
            <p:cNvPr id="8" name="群組 7"/>
            <p:cNvGrpSpPr/>
            <p:nvPr/>
          </p:nvGrpSpPr>
          <p:grpSpPr>
            <a:xfrm>
              <a:off x="5487928" y="2185524"/>
              <a:ext cx="3143203" cy="590885"/>
              <a:chOff x="10251122" y="644697"/>
              <a:chExt cx="3143203" cy="59088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251122" y="875706"/>
                <a:ext cx="408463" cy="359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❸</a:t>
                </a:r>
                <a:endParaRPr lang="zh-TW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1151565" y="644697"/>
                <a:ext cx="3675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❶</a:t>
                </a:r>
                <a:endParaRPr lang="zh-TW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985862" y="644697"/>
                <a:ext cx="408463" cy="359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❷</a:t>
                </a:r>
                <a:endParaRPr lang="zh-TW" altLang="en-US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6105818" y="2671293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❹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79863" y="26279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❺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992059" y="31585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❻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20" y="1275791"/>
            <a:ext cx="8247613" cy="463819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/3)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醫令明細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兒童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89560"/>
              </p:ext>
            </p:extLst>
          </p:nvPr>
        </p:nvGraphicFramePr>
        <p:xfrm>
          <a:off x="223767" y="1271247"/>
          <a:ext cx="3239251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5226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54025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onRangeChange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SearchClick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12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i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ToothSearch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75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onClearClick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6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i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ToothPosClick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11889"/>
                  </a:ext>
                </a:extLst>
              </a:tr>
            </a:tbl>
          </a:graphicData>
        </a:graphic>
      </p:graphicFrame>
      <p:grpSp>
        <p:nvGrpSpPr>
          <p:cNvPr id="14" name="群組 13"/>
          <p:cNvGrpSpPr/>
          <p:nvPr/>
        </p:nvGrpSpPr>
        <p:grpSpPr>
          <a:xfrm>
            <a:off x="4992059" y="2185524"/>
            <a:ext cx="3639072" cy="1342325"/>
            <a:chOff x="4992059" y="2185524"/>
            <a:chExt cx="3639072" cy="1342325"/>
          </a:xfrm>
        </p:grpSpPr>
        <p:grpSp>
          <p:nvGrpSpPr>
            <p:cNvPr id="18" name="群組 17"/>
            <p:cNvGrpSpPr/>
            <p:nvPr/>
          </p:nvGrpSpPr>
          <p:grpSpPr>
            <a:xfrm>
              <a:off x="5487928" y="2185524"/>
              <a:ext cx="3143203" cy="590885"/>
              <a:chOff x="10251122" y="644697"/>
              <a:chExt cx="3143203" cy="59088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251122" y="875706"/>
                <a:ext cx="408463" cy="359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❸</a:t>
                </a:r>
                <a:endParaRPr lang="zh-TW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1151565" y="644697"/>
                <a:ext cx="3675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❶</a:t>
                </a:r>
                <a:endParaRPr lang="zh-TW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2985862" y="644697"/>
                <a:ext cx="408463" cy="359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❷</a:t>
                </a:r>
                <a:endParaRPr lang="zh-TW" altLang="en-US" dirty="0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6105818" y="2671293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❹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79863" y="26279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❺</a:t>
              </a:r>
              <a:endParaRPr lang="zh-TW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992059" y="31585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❻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1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20" y="1271248"/>
            <a:ext cx="8230568" cy="4642736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/3)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健檢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會診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20744"/>
              </p:ext>
            </p:extLst>
          </p:nvPr>
        </p:nvGraphicFramePr>
        <p:xfrm>
          <a:off x="223767" y="1271247"/>
          <a:ext cx="323925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5226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54025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onRangeChange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SearchClick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80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4826749" y="2160079"/>
            <a:ext cx="3817826" cy="655464"/>
            <a:chOff x="9506816" y="644190"/>
            <a:chExt cx="3817826" cy="655464"/>
          </a:xfrm>
        </p:grpSpPr>
        <p:sp>
          <p:nvSpPr>
            <p:cNvPr id="23" name="矩形 22"/>
            <p:cNvSpPr/>
            <p:nvPr/>
          </p:nvSpPr>
          <p:spPr>
            <a:xfrm>
              <a:off x="9506816" y="939778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❸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129941" y="644190"/>
              <a:ext cx="367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916179" y="644190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❷</a:t>
              </a:r>
              <a:endParaRPr lang="zh-TW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4939513" y="3171609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Model(1/2)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17666" y="2861716"/>
          <a:ext cx="3549080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17147" y="1102590"/>
          <a:ext cx="3549600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value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8156293" y="4026997"/>
          <a:ext cx="3549600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072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8156296" y="1087223"/>
          <a:ext cx="3549601" cy="25797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592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4072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24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DentalDetail</a:t>
                      </a:r>
                      <a:endParaRPr lang="zh-TW" altLang="en-US" sz="18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38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2797"/>
                  </a:ext>
                </a:extLst>
              </a:tr>
              <a:tr h="272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treatSite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75559"/>
                  </a:ext>
                </a:extLst>
              </a:tr>
              <a:tr h="17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nhiCode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225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orderQty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5963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286720" y="4383390"/>
          <a:ext cx="3549600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header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286720" y="1087223"/>
          <a:ext cx="3549601" cy="29397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029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4098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3831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800" i="0" dirty="0" smtClean="0"/>
                        <a:t>Dental</a:t>
                      </a:r>
                      <a:endParaRPr lang="zh-TW" altLang="en-US" sz="18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124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241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40770"/>
                  </a:ext>
                </a:extLst>
              </a:tr>
              <a:tr h="124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804985"/>
                  </a:ext>
                </a:extLst>
              </a:tr>
              <a:tr h="186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5130"/>
                  </a:ext>
                </a:extLst>
              </a:tr>
              <a:tr h="3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hospitalName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04278"/>
                  </a:ext>
                </a:extLst>
              </a:tr>
              <a:tr h="142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dentalDetails</a:t>
                      </a:r>
                      <a:endParaRPr lang="en-US" altLang="zh-TW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DentalDetail</a:t>
                      </a: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3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00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Model(2/2)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17147" y="1100304"/>
          <a:ext cx="3549599" cy="22143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747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43747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4837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189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ConsultRecord</a:t>
                      </a:r>
                      <a:endParaRPr lang="en-US" altLang="zh-TW" sz="18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consultNo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consultStatus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55126"/>
                  </a:ext>
                </a:extLst>
              </a:tr>
              <a:tr h="186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applyDate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27656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requestDivNo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7491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286721" y="1100846"/>
          <a:ext cx="3549601" cy="43959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2942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4837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ConsultRecordDetail</a:t>
                      </a:r>
                      <a:endParaRPr lang="en-US" altLang="zh-TW" sz="18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186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consultNo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consultStatus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2765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applyUser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441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12884"/>
                  </a:ext>
                </a:extLst>
              </a:tr>
              <a:tr h="186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requestDivName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7491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requestUser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5672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replyDate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2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replyUser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consultType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1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56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/>
          </p:nvPr>
        </p:nvGraphicFramePr>
        <p:xfrm>
          <a:off x="232508" y="1087223"/>
          <a:ext cx="1168618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09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8545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65141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 smtClean="0"/>
                        <a:t>View Service</a:t>
                      </a:r>
                      <a:r>
                        <a:rPr lang="en-US" altLang="zh-TW" sz="1800" b="1" kern="1200" baseline="0" dirty="0" smtClean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牙科處置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getDentalList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Dental[]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393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取得牙科處置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getDentalList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Dental[]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491088"/>
                  </a:ext>
                </a:extLst>
              </a:tr>
              <a:tr h="3200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健檢會診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getConsultRecordList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ConsultRecord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4991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取得健檢會診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getConsultRecordList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ConsultRecord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25418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取得會診詳細內容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getConsultRecordDetail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consultNo</a:t>
                      </a:r>
                      <a:endParaRPr lang="en-US" altLang="zh-TW" sz="18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ConsultRecordDetail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77163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endParaRPr lang="en-US" altLang="zh-TW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74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5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Procedure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17147" y="1087223"/>
            <a:ext cx="7011176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副主任指示現階段直接用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，所以無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(2020-03-12)</a:t>
            </a:r>
          </a:p>
        </p:txBody>
      </p:sp>
    </p:spTree>
    <p:extLst>
      <p:ext uri="{BB962C8B-B14F-4D97-AF65-F5344CB8AC3E}">
        <p14:creationId xmlns:p14="http://schemas.microsoft.com/office/powerpoint/2010/main" val="41311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34005</TotalTime>
  <Words>521</Words>
  <Application>Microsoft Office PowerPoint</Application>
  <PresentationFormat>寬螢幕</PresentationFormat>
  <Paragraphs>255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Office 佈景主題</vt:lpstr>
      <vt:lpstr>系統設計書—牙科處置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卓曉霜</cp:lastModifiedBy>
  <cp:revision>975</cp:revision>
  <dcterms:created xsi:type="dcterms:W3CDTF">2019-04-08T01:43:59Z</dcterms:created>
  <dcterms:modified xsi:type="dcterms:W3CDTF">2020-03-16T08:28:05Z</dcterms:modified>
</cp:coreProperties>
</file>