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0"/>
  </p:notesMasterIdLst>
  <p:sldIdLst>
    <p:sldId id="256" r:id="rId2"/>
    <p:sldId id="266" r:id="rId3"/>
    <p:sldId id="315" r:id="rId4"/>
    <p:sldId id="320" r:id="rId5"/>
    <p:sldId id="321" r:id="rId6"/>
    <p:sldId id="322" r:id="rId7"/>
    <p:sldId id="323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EAEFF7"/>
    <a:srgbClr val="F2F2F2"/>
    <a:srgbClr val="9DC3E6"/>
    <a:srgbClr val="517495"/>
    <a:srgbClr val="009900"/>
    <a:srgbClr val="009999"/>
    <a:srgbClr val="008080"/>
    <a:srgbClr val="008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89523" autoAdjust="0"/>
  </p:normalViewPr>
  <p:slideViewPr>
    <p:cSldViewPr snapToGrid="0">
      <p:cViewPr varScale="1">
        <p:scale>
          <a:sx n="103" d="100"/>
          <a:sy n="103" d="100"/>
        </p:scale>
        <p:origin x="122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45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8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8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44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9831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0099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陳睿謙</a:t>
                      </a:r>
                      <a:r>
                        <a:rPr lang="zh-TW" altLang="en-US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、許家綺</a:t>
                      </a:r>
                      <a:endParaRPr lang="en-US" altLang="zh-TW" sz="18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54828" y="823776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醫</a:t>
            </a:r>
            <a:r>
              <a:rPr lang="zh-TW" altLang="en-US" b="1" dirty="0"/>
              <a:t>雲</a:t>
            </a:r>
            <a:r>
              <a:rPr lang="zh-TW" altLang="en-US" b="1" dirty="0" smtClean="0"/>
              <a:t>藥</a:t>
            </a:r>
            <a:r>
              <a:rPr lang="zh-TW" altLang="en-US" b="1" dirty="0"/>
              <a:t>歷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9480" y="6493951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2020.03.16</a:t>
            </a:r>
            <a:r>
              <a:rPr lang="zh-TW" altLang="en-US" sz="1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43397" y="2961881"/>
            <a:ext cx="365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err="1" smtClean="0"/>
              <a:t>medcloud</a:t>
            </a:r>
            <a:r>
              <a:rPr lang="en-US" altLang="zh-TW" sz="2400" i="1" dirty="0" smtClean="0"/>
              <a:t>-drug-used-view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(1/1)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73" y="1214684"/>
            <a:ext cx="8995908" cy="5065200"/>
          </a:xfrm>
          <a:prstGeom prst="rect">
            <a:avLst/>
          </a:prstGeom>
        </p:spPr>
      </p:pic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82137"/>
              </p:ext>
            </p:extLst>
          </p:nvPr>
        </p:nvGraphicFramePr>
        <p:xfrm>
          <a:off x="102417" y="1212818"/>
          <a:ext cx="303543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469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80736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onRangeChange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5607185" y="2117340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913065" y="2153072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3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 smtClean="0"/>
              <a:t>View Model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39203" y="2809217"/>
          <a:ext cx="3517856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394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748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903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42725" y="1087200"/>
          <a:ext cx="3517856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91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346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2525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value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39203" y="4903475"/>
          <a:ext cx="3524900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592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8684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6029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11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072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388474" y="1087200"/>
          <a:ext cx="3524900" cy="44712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9379">
                  <a:extLst>
                    <a:ext uri="{9D8B030D-6E8A-4147-A177-3AD203B41FA5}">
                      <a16:colId xmlns:a16="http://schemas.microsoft.com/office/drawing/2014/main" val="3687395463"/>
                    </a:ext>
                  </a:extLst>
                </a:gridCol>
                <a:gridCol w="227956">
                  <a:extLst>
                    <a:ext uri="{9D8B030D-6E8A-4147-A177-3AD203B41FA5}">
                      <a16:colId xmlns:a16="http://schemas.microsoft.com/office/drawing/2014/main" val="2314352966"/>
                    </a:ext>
                  </a:extLst>
                </a:gridCol>
                <a:gridCol w="1237565">
                  <a:extLst>
                    <a:ext uri="{9D8B030D-6E8A-4147-A177-3AD203B41FA5}">
                      <a16:colId xmlns:a16="http://schemas.microsoft.com/office/drawing/2014/main" val="1128836139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DrugDetail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3899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0811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drugName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12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usage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6851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usedDays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5932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totalQty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59788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isCompound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0370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atcCode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3800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atcName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4525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dosage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7363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dosageUnit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6722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nhiCode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591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451052" y="5089597"/>
          <a:ext cx="3535925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351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09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059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header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1667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field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462077" y="1101380"/>
          <a:ext cx="3524900" cy="3722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733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0928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24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/>
                        <a:t>DrugUsed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706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8815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36152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remainDays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9822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144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2852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nhiSeq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en-US" altLang="zh-TW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3940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drugDetails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DrugDetail</a:t>
                      </a: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[]</a:t>
                      </a:r>
                      <a:endParaRPr lang="en-US" altLang="zh-TW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8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399575" y="1087223"/>
          <a:ext cx="11210629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藥歷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getDrugUsedList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DrugUsed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取得藥歷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getDrugUsedList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DrugUsed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en-US" altLang="zh-TW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66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3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76494" y="1087223"/>
          <a:ext cx="11235913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7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medcloud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病人藥歷清單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getDrugUsedList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DrugUsed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91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2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76494" y="1087223"/>
          <a:ext cx="11460061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病人藥歷清單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getDrugUsedList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DrugUsed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en-US" altLang="zh-TW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3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40023" y="1087223"/>
            <a:ext cx="6988299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副主任指示現階段直接用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，所以無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(2020-03-12)</a:t>
            </a:r>
          </a:p>
        </p:txBody>
      </p:sp>
    </p:spTree>
    <p:extLst>
      <p:ext uri="{BB962C8B-B14F-4D97-AF65-F5344CB8AC3E}">
        <p14:creationId xmlns:p14="http://schemas.microsoft.com/office/powerpoint/2010/main" val="30068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34645</TotalTime>
  <Words>336</Words>
  <Application>Microsoft Office PowerPoint</Application>
  <PresentationFormat>寬螢幕</PresentationFormat>
  <Paragraphs>186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系統設計書—醫雲藥歷</vt:lpstr>
      <vt:lpstr>系統設計大綱</vt:lpstr>
      <vt:lpstr>PowerPoint 簡報</vt:lpstr>
      <vt:lpstr>2. View Model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卓曉霜</cp:lastModifiedBy>
  <cp:revision>833</cp:revision>
  <dcterms:created xsi:type="dcterms:W3CDTF">2019-04-08T01:43:59Z</dcterms:created>
  <dcterms:modified xsi:type="dcterms:W3CDTF">2020-03-16T08:19:39Z</dcterms:modified>
</cp:coreProperties>
</file>