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1"/>
  </p:notesMasterIdLst>
  <p:sldIdLst>
    <p:sldId id="256" r:id="rId2"/>
    <p:sldId id="266" r:id="rId3"/>
    <p:sldId id="417" r:id="rId4"/>
    <p:sldId id="395" r:id="rId5"/>
    <p:sldId id="420" r:id="rId6"/>
    <p:sldId id="421" r:id="rId7"/>
    <p:sldId id="422" r:id="rId8"/>
    <p:sldId id="413" r:id="rId9"/>
    <p:sldId id="3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A6A6A6"/>
    <a:srgbClr val="70AD47"/>
    <a:srgbClr val="5B9BD5"/>
    <a:srgbClr val="0000FF"/>
    <a:srgbClr val="EFF8F6"/>
    <a:srgbClr val="2E70A5"/>
    <a:srgbClr val="008E7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2073" autoAdjust="0"/>
  </p:normalViewPr>
  <p:slideViewPr>
    <p:cSldViewPr snapToGrid="0">
      <p:cViewPr varScale="1">
        <p:scale>
          <a:sx n="111" d="100"/>
          <a:sy n="111" d="100"/>
        </p:scale>
        <p:origin x="12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2020/06/10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5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2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6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2020/06/10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2020.06.10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03438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馬文彬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復健治療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rehab-manager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DBC8998-F7D9-4AB4-B5BB-C0CCD9B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9" y="3461539"/>
            <a:ext cx="2091253" cy="14258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Binding - </a:t>
            </a:r>
            <a:r>
              <a:rPr lang="zh-TW" altLang="en-US" b="1" dirty="0"/>
              <a:t>住院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15077"/>
              </p:ext>
            </p:extLst>
          </p:nvPr>
        </p:nvGraphicFramePr>
        <p:xfrm>
          <a:off x="171450" y="1271247"/>
          <a:ext cx="2362743" cy="1776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A8502AA8-6A0E-4D16-AF41-1DD927C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47453" y="1180745"/>
            <a:ext cx="9488416" cy="5337234"/>
          </a:xfrm>
          <a:prstGeom prst="rect">
            <a:avLst/>
          </a:prstGeom>
        </p:spPr>
      </p:pic>
      <p:sp>
        <p:nvSpPr>
          <p:cNvPr id="18" name="圓角矩形圖說文字 9">
            <a:extLst>
              <a:ext uri="{FF2B5EF4-FFF2-40B4-BE49-F238E27FC236}">
                <a16:creationId xmlns:a16="http://schemas.microsoft.com/office/drawing/2014/main" id="{61618C6A-93C5-48B5-A139-F26ADC793C76}"/>
              </a:ext>
            </a:extLst>
          </p:cNvPr>
          <p:cNvSpPr/>
          <p:nvPr/>
        </p:nvSpPr>
        <p:spPr>
          <a:xfrm>
            <a:off x="210882" y="4992361"/>
            <a:ext cx="1772181" cy="1011832"/>
          </a:xfrm>
          <a:prstGeom prst="wedgeRoundRectCallout">
            <a:avLst>
              <a:gd name="adj1" fmla="val 25660"/>
              <a:gd name="adj2" fmla="val -67842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門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急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住，選取就醫資訊時，取得復健療程病歷清單資料，並跳轉到復健療程病歷清單列表，如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(4)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2">
            <a:extLst>
              <a:ext uri="{FF2B5EF4-FFF2-40B4-BE49-F238E27FC236}">
                <a16:creationId xmlns:a16="http://schemas.microsoft.com/office/drawing/2014/main" id="{71897638-B413-4670-8F73-5B95EBA8838C}"/>
              </a:ext>
            </a:extLst>
          </p:cNvPr>
          <p:cNvSpPr/>
          <p:nvPr/>
        </p:nvSpPr>
        <p:spPr>
          <a:xfrm>
            <a:off x="4623955" y="5010341"/>
            <a:ext cx="1111328" cy="470204"/>
          </a:xfrm>
          <a:prstGeom prst="wedgeRoundRectCallout">
            <a:avLst>
              <a:gd name="adj1" fmla="val 47398"/>
              <a:gd name="adj2" fmla="val -93379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復健療程病歷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content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657D32-8F02-40D9-BA5B-28F16F422844}"/>
              </a:ext>
            </a:extLst>
          </p:cNvPr>
          <p:cNvSpPr/>
          <p:nvPr/>
        </p:nvSpPr>
        <p:spPr>
          <a:xfrm>
            <a:off x="7391661" y="190546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055F98-5972-4DD1-9283-FEA5813606E9}"/>
              </a:ext>
            </a:extLst>
          </p:cNvPr>
          <p:cNvSpPr/>
          <p:nvPr/>
        </p:nvSpPr>
        <p:spPr>
          <a:xfrm>
            <a:off x="5513445" y="1905460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F3AC95-C8C4-4F4F-B79E-F8E1DF9337C2}"/>
              </a:ext>
            </a:extLst>
          </p:cNvPr>
          <p:cNvSpPr/>
          <p:nvPr/>
        </p:nvSpPr>
        <p:spPr>
          <a:xfrm>
            <a:off x="1821732" y="4776747"/>
            <a:ext cx="365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DA369-998B-44B6-9108-441475FF7549}"/>
              </a:ext>
            </a:extLst>
          </p:cNvPr>
          <p:cNvSpPr/>
          <p:nvPr/>
        </p:nvSpPr>
        <p:spPr>
          <a:xfrm>
            <a:off x="4066128" y="3150707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33" name="圓角矩形圖說文字 9">
            <a:extLst>
              <a:ext uri="{FF2B5EF4-FFF2-40B4-BE49-F238E27FC236}">
                <a16:creationId xmlns:a16="http://schemas.microsoft.com/office/drawing/2014/main" id="{26C4F98C-6BB9-4871-BEA4-B6EFD0EC6D62}"/>
              </a:ext>
            </a:extLst>
          </p:cNvPr>
          <p:cNvSpPr/>
          <p:nvPr/>
        </p:nvSpPr>
        <p:spPr>
          <a:xfrm>
            <a:off x="2690953" y="3385338"/>
            <a:ext cx="1466148" cy="977341"/>
          </a:xfrm>
          <a:prstGeom prst="wedgeRoundRectCallout">
            <a:avLst>
              <a:gd name="adj1" fmla="val 52111"/>
              <a:gd name="adj2" fmla="val -74775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依照療程紀錄時間帶出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或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或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ST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的資料供選取，選取後改變右側病歷內容</a:t>
            </a:r>
          </a:p>
        </p:txBody>
      </p:sp>
      <p:sp>
        <p:nvSpPr>
          <p:cNvPr id="35" name="圓角矩形 8">
            <a:extLst>
              <a:ext uri="{FF2B5EF4-FFF2-40B4-BE49-F238E27FC236}">
                <a16:creationId xmlns:a16="http://schemas.microsoft.com/office/drawing/2014/main" id="{90D4B502-4898-4B5F-9FED-046A24B967A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圖說文字 12">
            <a:extLst>
              <a:ext uri="{FF2B5EF4-FFF2-40B4-BE49-F238E27FC236}">
                <a16:creationId xmlns:a16="http://schemas.microsoft.com/office/drawing/2014/main" id="{DE6310B6-30BD-49B9-97C0-ECBDDBA93CDE}"/>
              </a:ext>
            </a:extLst>
          </p:cNvPr>
          <p:cNvSpPr/>
          <p:nvPr/>
        </p:nvSpPr>
        <p:spPr>
          <a:xfrm>
            <a:off x="9930313" y="3580640"/>
            <a:ext cx="1576201" cy="593826"/>
          </a:xfrm>
          <a:prstGeom prst="wedgeRoundRectCallout">
            <a:avLst>
              <a:gd name="adj1" fmla="val -28031"/>
              <a:gd name="adj2" fmla="val -77216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治療時間清單撈取，畫面預設給定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6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個</a:t>
            </a:r>
            <a:r>
              <a:rPr lang="zh-TW" altLang="en-US" sz="11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空格來存放這些資料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7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en-US" altLang="zh-TW" b="1" dirty="0" err="1"/>
              <a:t>ViewModel</a:t>
            </a:r>
            <a:r>
              <a:rPr lang="en-US" altLang="zh-TW" b="1" dirty="0"/>
              <a:t> (1/2)</a:t>
            </a:r>
            <a:endParaRPr lang="zh-TW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2941CE-21E7-462C-9B51-F723CEFD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40036"/>
              </p:ext>
            </p:extLst>
          </p:nvPr>
        </p:nvGraphicFramePr>
        <p:xfrm>
          <a:off x="542725" y="1140988"/>
          <a:ext cx="3517856" cy="14824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9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346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2525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/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0A24F1-1A87-4880-B258-5DD8EECEA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91921"/>
              </p:ext>
            </p:extLst>
          </p:nvPr>
        </p:nvGraphicFramePr>
        <p:xfrm>
          <a:off x="542725" y="2903091"/>
          <a:ext cx="3517856" cy="25992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/>
                        <a:t>VisitReq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386113-BC30-4416-AC6A-2BD3337FC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06237"/>
              </p:ext>
            </p:extLst>
          </p:nvPr>
        </p:nvGraphicFramePr>
        <p:xfrm>
          <a:off x="4337072" y="1140988"/>
          <a:ext cx="3517856" cy="37159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/>
                        <a:t>Visit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5715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drName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52925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40102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visitTypeName</a:t>
                      </a:r>
                      <a:endParaRPr lang="zh-TW" altLang="en-US" sz="1800" b="1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533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A93258-5321-4FF2-B2E3-A0D6F4E09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26073"/>
              </p:ext>
            </p:extLst>
          </p:nvPr>
        </p:nvGraphicFramePr>
        <p:xfrm>
          <a:off x="8131419" y="1140988"/>
          <a:ext cx="3517856" cy="297144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ColTemplate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field?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isHint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5715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isHidden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dateFormat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Style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52925"/>
                  </a:ext>
                </a:extLst>
              </a:tr>
            </a:tbl>
          </a:graphicData>
        </a:graphic>
      </p:graphicFrame>
      <p:sp>
        <p:nvSpPr>
          <p:cNvPr id="10" name="圓角矩形 8">
            <a:extLst>
              <a:ext uri="{FF2B5EF4-FFF2-40B4-BE49-F238E27FC236}">
                <a16:creationId xmlns:a16="http://schemas.microsoft.com/office/drawing/2014/main" id="{A2C434EA-74FE-4ED2-AAEC-17749401AE42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3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en-US" altLang="zh-TW" b="1" dirty="0" err="1"/>
              <a:t>ViewModel</a:t>
            </a:r>
            <a:r>
              <a:rPr lang="zh-TW" altLang="en-US" b="1" dirty="0"/>
              <a:t> </a:t>
            </a:r>
            <a:r>
              <a:rPr lang="en-US" altLang="zh-TW" b="1" dirty="0"/>
              <a:t>(2/2)</a:t>
            </a:r>
            <a:endParaRPr lang="zh-TW" alt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EB1690-E6AF-440C-87FD-6F571F0E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82004"/>
              </p:ext>
            </p:extLst>
          </p:nvPr>
        </p:nvGraphicFramePr>
        <p:xfrm>
          <a:off x="4332881" y="1141200"/>
          <a:ext cx="3423600" cy="33436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treatStatus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8548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572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25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content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rehabTxList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RehabTx</a:t>
                      </a: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50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A0D04E-28F3-4137-A198-3BD5EF1A0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98591"/>
              </p:ext>
            </p:extLst>
          </p:nvPr>
        </p:nvGraphicFramePr>
        <p:xfrm>
          <a:off x="543600" y="1141200"/>
          <a:ext cx="3424308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1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34877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7451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Rehab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48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F19ACC-2E39-46EC-8B9E-D1CC8C1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72731"/>
              </p:ext>
            </p:extLst>
          </p:nvPr>
        </p:nvGraphicFramePr>
        <p:xfrm>
          <a:off x="8121454" y="1141200"/>
          <a:ext cx="3423600" cy="22269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RehabTx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therapist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601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View Service</a:t>
            </a:r>
            <a:endParaRPr lang="zh-TW" altLang="en-US" b="1" dirty="0"/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30860"/>
              </p:ext>
            </p:extLst>
          </p:nvPr>
        </p:nvGraphicFramePr>
        <p:xfrm>
          <a:off x="399575" y="1009166"/>
          <a:ext cx="11210629" cy="4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0349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復健治療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getRehabList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取得就醫列表欄位設定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getVisitColumns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ColTemplate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39234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357617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getRehabList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15803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getRehabInfo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RehabInfo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71550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137709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onReportSearch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39996"/>
                  </a:ext>
                </a:extLst>
              </a:tr>
            </a:tbl>
          </a:graphicData>
        </a:graphic>
      </p:graphicFrame>
      <p:sp>
        <p:nvSpPr>
          <p:cNvPr id="6" name="圓角矩形 8">
            <a:extLst>
              <a:ext uri="{FF2B5EF4-FFF2-40B4-BE49-F238E27FC236}">
                <a16:creationId xmlns:a16="http://schemas.microsoft.com/office/drawing/2014/main" id="{31CD15B3-1651-45B8-9D92-C267FB00395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30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4. </a:t>
            </a:r>
            <a:r>
              <a:rPr lang="en-US" altLang="zh-TW" b="1" dirty="0" err="1">
                <a:cs typeface="Calibri" panose="020F0502020204030204" pitchFamily="34" charset="0"/>
              </a:rPr>
              <a:t>WebAPI</a:t>
            </a:r>
            <a:r>
              <a:rPr lang="en-US" altLang="zh-TW" b="1" dirty="0">
                <a:cs typeface="Calibri" panose="020F0502020204030204" pitchFamily="34" charset="0"/>
              </a:rPr>
              <a:t> Controller</a:t>
            </a:r>
            <a:endParaRPr lang="zh-TW" altLang="en-US" b="1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9BC0671-C88D-4CC8-8938-58B255DB7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719713"/>
              </p:ext>
            </p:extLst>
          </p:nvPr>
        </p:nvGraphicFramePr>
        <p:xfrm>
          <a:off x="399038" y="905240"/>
          <a:ext cx="11235913" cy="13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718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rehabManager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getRehabList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getRehabInfo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RehabInfo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41467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9031331-A088-45BF-B5C0-E00FBD11DD79}"/>
              </a:ext>
            </a:extLst>
          </p:cNvPr>
          <p:cNvGraphicFramePr>
            <a:graphicFrameLocks/>
          </p:cNvGraphicFramePr>
          <p:nvPr/>
        </p:nvGraphicFramePr>
        <p:xfrm>
          <a:off x="399037" y="3191390"/>
          <a:ext cx="11235913" cy="27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718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URL (/</a:t>
                      </a:r>
                      <a:r>
                        <a:rPr lang="en-US" altLang="zh-TW" sz="1800" kern="1200" dirty="0" err="1"/>
                        <a:t>webapi</a:t>
                      </a:r>
                      <a:r>
                        <a:rPr lang="en-US" altLang="zh-TW" sz="1800" kern="1200" dirty="0"/>
                        <a:t>/</a:t>
                      </a:r>
                      <a:r>
                        <a:rPr lang="en-US" altLang="zh-TW" sz="1800" kern="1200" dirty="0" err="1"/>
                        <a:t>visitRecord</a:t>
                      </a:r>
                      <a:r>
                        <a:rPr lang="en-US" altLang="zh-TW" sz="1800" kern="1200" dirty="0"/>
                        <a:t>/)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68335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89477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取得本次就醫資訊清單，一筆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，預期一筆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810522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/>
                        <a:t>取得就醫列表欄位設定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/>
                        <a:t>GET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getVisitColumns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/>
                        <a:t>ColTemplate</a:t>
                      </a:r>
                      <a:r>
                        <a:rPr lang="en-US" altLang="zh-TW" sz="1800" kern="1200" baseline="0" dirty="0"/>
                        <a:t>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68632"/>
                  </a:ext>
                </a:extLst>
              </a:tr>
            </a:tbl>
          </a:graphicData>
        </a:graphic>
      </p:graphicFrame>
      <p:sp>
        <p:nvSpPr>
          <p:cNvPr id="7" name="圓角矩形 8">
            <a:extLst>
              <a:ext uri="{FF2B5EF4-FFF2-40B4-BE49-F238E27FC236}">
                <a16:creationId xmlns:a16="http://schemas.microsoft.com/office/drawing/2014/main" id="{4A2CD37A-E34C-43BC-AFEB-D6A0DF62FC87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5. </a:t>
            </a:r>
            <a:r>
              <a:rPr lang="en-US" altLang="zh-TW" b="1" dirty="0">
                <a:cs typeface="Calibri" panose="020F0502020204030204" pitchFamily="34" charset="0"/>
              </a:rPr>
              <a:t>Model Service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817F36B-2CCB-4FDE-AD68-2EE272398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383563"/>
              </p:ext>
            </p:extLst>
          </p:nvPr>
        </p:nvGraphicFramePr>
        <p:xfrm>
          <a:off x="372507" y="1064053"/>
          <a:ext cx="11231097" cy="4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52017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getRehabList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873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getRehabInfo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RehabInfo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20964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取得復健治療清單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getRehabTxList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Rehab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RehabTx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3815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721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928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取得本次就醫資訊清單，一筆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7140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取得就醫列表欄位設定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getVisitColumns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ColTemplate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767898"/>
                  </a:ext>
                </a:extLst>
              </a:tr>
            </a:tbl>
          </a:graphicData>
        </a:graphic>
      </p:graphicFrame>
      <p:sp>
        <p:nvSpPr>
          <p:cNvPr id="7" name="圓角矩形 8">
            <a:extLst>
              <a:ext uri="{FF2B5EF4-FFF2-40B4-BE49-F238E27FC236}">
                <a16:creationId xmlns:a16="http://schemas.microsoft.com/office/drawing/2014/main" id="{629736EB-7DF8-484B-AEC0-9D62E5834E44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9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</a:t>
            </a:r>
            <a:endParaRPr lang="zh-TW" altLang="en-US" b="1" dirty="0"/>
          </a:p>
        </p:txBody>
      </p:sp>
      <p:sp>
        <p:nvSpPr>
          <p:cNvPr id="9" name="圓角矩形 4">
            <a:extLst>
              <a:ext uri="{FF2B5EF4-FFF2-40B4-BE49-F238E27FC236}">
                <a16:creationId xmlns:a16="http://schemas.microsoft.com/office/drawing/2014/main" id="{E4664781-BDF1-4E5C-942E-D6B24E0A15ED}"/>
              </a:ext>
            </a:extLst>
          </p:cNvPr>
          <p:cNvSpPr/>
          <p:nvPr/>
        </p:nvSpPr>
        <p:spPr>
          <a:xfrm>
            <a:off x="440023" y="1087223"/>
            <a:ext cx="7723476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，副主任指示現階段直接用請舊系統工程師撈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但有另一種選擇是使用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抓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，會嘗試此種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(2020-06-05)</a:t>
            </a:r>
          </a:p>
        </p:txBody>
      </p:sp>
    </p:spTree>
    <p:extLst>
      <p:ext uri="{BB962C8B-B14F-4D97-AF65-F5344CB8AC3E}">
        <p14:creationId xmlns:p14="http://schemas.microsoft.com/office/powerpoint/2010/main" val="26049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36395</TotalTime>
  <Words>763</Words>
  <Application>Microsoft Office PowerPoint</Application>
  <PresentationFormat>寬螢幕</PresentationFormat>
  <Paragraphs>301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Office 佈景主題</vt:lpstr>
      <vt:lpstr>系統設計書—復健治療</vt:lpstr>
      <vt:lpstr>系統設計大綱</vt:lpstr>
      <vt:lpstr>1. UI &amp; Event Binding - 住院</vt:lpstr>
      <vt:lpstr>2. ViewModel (1/2)</vt:lpstr>
      <vt:lpstr>2. ViewModel (2/2)</vt:lpstr>
      <vt:lpstr>3. View Service</vt:lpstr>
      <vt:lpstr>4. WebAPI Controller</vt:lpstr>
      <vt:lpstr>5. Model Service </vt:lpstr>
      <vt:lpstr>6.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孫培然</cp:lastModifiedBy>
  <cp:revision>1396</cp:revision>
  <dcterms:created xsi:type="dcterms:W3CDTF">2019-04-08T01:43:59Z</dcterms:created>
  <dcterms:modified xsi:type="dcterms:W3CDTF">2020-06-10T09:11:19Z</dcterms:modified>
</cp:coreProperties>
</file>