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0"/>
  </p:notesMasterIdLst>
  <p:sldIdLst>
    <p:sldId id="256" r:id="rId2"/>
    <p:sldId id="266" r:id="rId3"/>
    <p:sldId id="315" r:id="rId4"/>
    <p:sldId id="314" r:id="rId5"/>
    <p:sldId id="316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1" clrIdx="0">
    <p:extLst>
      <p:ext uri="{19B8F6BF-5375-455C-9EA6-DF929625EA0E}">
        <p15:presenceInfo xmlns:p15="http://schemas.microsoft.com/office/powerpoint/2012/main" userId="卓曉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EAEFF7"/>
    <a:srgbClr val="F2F2F2"/>
    <a:srgbClr val="9DC3E6"/>
    <a:srgbClr val="517495"/>
    <a:srgbClr val="009900"/>
    <a:srgbClr val="009999"/>
    <a:srgbClr val="008080"/>
    <a:srgbClr val="008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89523" autoAdjust="0"/>
  </p:normalViewPr>
  <p:slideViewPr>
    <p:cSldViewPr snapToGrid="0">
      <p:cViewPr varScale="1">
        <p:scale>
          <a:sx n="97" d="100"/>
          <a:sy n="97" d="100"/>
        </p:scale>
        <p:origin x="1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81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57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58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44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55500"/>
              </p:ext>
            </p:extLst>
          </p:nvPr>
        </p:nvGraphicFramePr>
        <p:xfrm>
          <a:off x="1349292" y="4068848"/>
          <a:ext cx="910603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462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12575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郭政芃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rgbClr val="0099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陳睿謙</a:t>
                      </a:r>
                      <a:r>
                        <a:rPr lang="zh-TW" altLang="en-US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、馬文彬</a:t>
                      </a:r>
                      <a:endParaRPr lang="en-US" altLang="zh-TW" sz="18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54828" y="823776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預定出院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9480" y="6493951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2020.07.14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83173" y="2980543"/>
            <a:ext cx="365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p</a:t>
            </a:r>
            <a:r>
              <a:rPr lang="en-US" altLang="zh-TW" sz="2400" i="1" dirty="0" smtClean="0"/>
              <a:t>re-discharge-order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46" y="1212818"/>
            <a:ext cx="9054153" cy="5645182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(1/1)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00888"/>
              </p:ext>
            </p:extLst>
          </p:nvPr>
        </p:nvGraphicFramePr>
        <p:xfrm>
          <a:off x="102417" y="1212818"/>
          <a:ext cx="303543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469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80736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onCancelClick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onSaveClick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onReloadClick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7031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57762" y="1576792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35801" y="1766186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22517" y="2262589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10134636" y="4171951"/>
            <a:ext cx="2071562" cy="485774"/>
          </a:xfrm>
          <a:prstGeom prst="wedgeRoundRectCallout">
            <a:avLst>
              <a:gd name="adj1" fmla="val 22154"/>
              <a:gd name="adj2" fmla="val -719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 </a:t>
            </a:r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是否包含藥囑</a:t>
            </a:r>
            <a:r>
              <a:rPr lang="en-US" altLang="zh-TW" sz="12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12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目前舊系統只抓檢驗檢查</a:t>
            </a:r>
            <a:endParaRPr lang="en-US" altLang="zh-TW" sz="12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38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 smtClean="0"/>
              <a:t>View Model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11580"/>
              </p:ext>
            </p:extLst>
          </p:nvPr>
        </p:nvGraphicFramePr>
        <p:xfrm>
          <a:off x="504497" y="1121212"/>
          <a:ext cx="3524900" cy="3722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6753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7192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241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UndoneMedInfo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7068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8815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medStatus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736152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144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orderUserName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2852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datetime</a:t>
                      </a:r>
                      <a:endParaRPr lang="en-US" altLang="zh-TW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3940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endTime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datetime</a:t>
                      </a:r>
                      <a:endParaRPr lang="en-US" altLang="zh-TW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8143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medTypeName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en-US" altLang="zh-TW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9731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99149"/>
              </p:ext>
            </p:extLst>
          </p:nvPr>
        </p:nvGraphicFramePr>
        <p:xfrm>
          <a:off x="4395911" y="1121212"/>
          <a:ext cx="3524900" cy="25992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5924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58684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6029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2111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DischargeInfo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visitNo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80728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dischargeTime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dischargeStatus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465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6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28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781129"/>
              </p:ext>
            </p:extLst>
          </p:nvPr>
        </p:nvGraphicFramePr>
        <p:xfrm>
          <a:off x="399575" y="1087223"/>
          <a:ext cx="11210629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預定出院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畫面初始設定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getUndoneMedList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visitNo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UndoneMedInfo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重新取得資料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onReloadClick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getUndoneMedList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visitNo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UndoneMedInfo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71321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預定出院存檔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onSaveClick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i="0" dirty="0" err="1" smtClean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en-US" altLang="zh-TW" sz="1800" i="0" dirty="0" err="1" smtClean="0">
                          <a:solidFill>
                            <a:schemeClr val="dk1"/>
                          </a:solidFill>
                        </a:rPr>
                        <a:t>Pre</a:t>
                      </a:r>
                      <a:r>
                        <a:rPr lang="en-US" altLang="zh-TW" i="0" dirty="0" err="1" smtClean="0">
                          <a:solidFill>
                            <a:sysClr val="windowText" lastClr="000000"/>
                          </a:solidFill>
                        </a:rPr>
                        <a:t>Discharge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 ()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visitNo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66451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取消預定出院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onCancelClick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en-US" altLang="zh-TW" sz="1800" i="0" dirty="0" err="1" smtClean="0">
                          <a:solidFill>
                            <a:schemeClr val="dk1"/>
                          </a:solidFill>
                        </a:rPr>
                        <a:t>Pre</a:t>
                      </a: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Discharge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 ()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visitNo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00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7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806842"/>
              </p:ext>
            </p:extLst>
          </p:nvPr>
        </p:nvGraphicFramePr>
        <p:xfrm>
          <a:off x="376494" y="1087223"/>
          <a:ext cx="11235913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7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-med-order/)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取得未完成醫囑清單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getUndoneMedList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visitNo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UndoneMedInfo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取得預定出院資訊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get</a:t>
                      </a:r>
                      <a:r>
                        <a:rPr lang="en-US" altLang="zh-TW" sz="1800" i="0" dirty="0" err="1" smtClean="0">
                          <a:solidFill>
                            <a:schemeClr val="dk1"/>
                          </a:solidFill>
                        </a:rPr>
                        <a:t>Pre</a:t>
                      </a: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Discharge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visitNo</a:t>
                      </a:r>
                      <a:endParaRPr lang="zh-TW" altLang="en-US" sz="18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DischargeInfo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76997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設定預定出院日期存檔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en-US" altLang="zh-TW" sz="1800" i="0" dirty="0" err="1" smtClean="0">
                          <a:solidFill>
                            <a:schemeClr val="dk1"/>
                          </a:solidFill>
                        </a:rPr>
                        <a:t>Pre</a:t>
                      </a: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Discharge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DischargeInfo</a:t>
                      </a:r>
                      <a:endParaRPr lang="zh-TW" altLang="en-US" sz="18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91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65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Service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888134"/>
              </p:ext>
            </p:extLst>
          </p:nvPr>
        </p:nvGraphicFramePr>
        <p:xfrm>
          <a:off x="376494" y="1087223"/>
          <a:ext cx="11460061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Function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取得未完成醫囑清單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getUndoneMedList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visitNo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UndoneMedInfo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取得預定出院資訊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get</a:t>
                      </a:r>
                      <a:r>
                        <a:rPr lang="en-US" altLang="zh-TW" sz="1800" i="0" dirty="0" err="1" smtClean="0">
                          <a:solidFill>
                            <a:schemeClr val="dk1"/>
                          </a:solidFill>
                        </a:rPr>
                        <a:t>Pre</a:t>
                      </a: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Discharge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visitNo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DischargeInfo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2294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設定預定出院日期存檔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en-US" altLang="zh-TW" sz="1800" i="0" dirty="0" err="1" smtClean="0">
                          <a:solidFill>
                            <a:schemeClr val="dk1"/>
                          </a:solidFill>
                        </a:rPr>
                        <a:t>Pre</a:t>
                      </a: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Discharge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DischargeInfo</a:t>
                      </a:r>
                      <a:endParaRPr lang="en-US" altLang="zh-TW" sz="18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Boolean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3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2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499048"/>
              </p:ext>
            </p:extLst>
          </p:nvPr>
        </p:nvGraphicFramePr>
        <p:xfrm>
          <a:off x="376494" y="1087223"/>
          <a:ext cx="11460061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Function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取得未完成醫囑清單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getUndoneMedList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visitNo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UndoneMedInfo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取得預定出院資訊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get</a:t>
                      </a:r>
                      <a:r>
                        <a:rPr lang="en-US" altLang="zh-TW" sz="1800" i="0" dirty="0" err="1" smtClean="0">
                          <a:solidFill>
                            <a:schemeClr val="dk1"/>
                          </a:solidFill>
                        </a:rPr>
                        <a:t>Pre</a:t>
                      </a: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Discharge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visitNo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DischargeInfo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2294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設定預定出院日期存檔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en-US" altLang="zh-TW" sz="1800" i="0" dirty="0" err="1" smtClean="0">
                          <a:solidFill>
                            <a:schemeClr val="dk1"/>
                          </a:solidFill>
                        </a:rPr>
                        <a:t>Pre</a:t>
                      </a:r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Discharge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DischargeInfo</a:t>
                      </a:r>
                      <a:endParaRPr lang="en-US" altLang="zh-TW" sz="18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Boolean</a:t>
                      </a:r>
                      <a:endParaRPr lang="zh-TW" alt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3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87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35118</TotalTime>
  <Words>308</Words>
  <Application>Microsoft Office PowerPoint</Application>
  <PresentationFormat>寬螢幕</PresentationFormat>
  <Paragraphs>163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Office 佈景主題</vt:lpstr>
      <vt:lpstr>系統設計書—預定出院</vt:lpstr>
      <vt:lpstr>系統設計大綱</vt:lpstr>
      <vt:lpstr>PowerPoint 簡報</vt:lpstr>
      <vt:lpstr>2. View Model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陳睿謙</cp:lastModifiedBy>
  <cp:revision>881</cp:revision>
  <dcterms:created xsi:type="dcterms:W3CDTF">2019-04-08T01:43:59Z</dcterms:created>
  <dcterms:modified xsi:type="dcterms:W3CDTF">2020-07-14T08:34:01Z</dcterms:modified>
</cp:coreProperties>
</file>