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AE86-F6C5-4674-9F6B-E8E5D06DD702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8CA1-96D0-4672-B59A-7226C4231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67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AE86-F6C5-4674-9F6B-E8E5D06DD702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8CA1-96D0-4672-B59A-7226C4231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38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AE86-F6C5-4674-9F6B-E8E5D06DD702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8CA1-96D0-4672-B59A-7226C4231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08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AE86-F6C5-4674-9F6B-E8E5D06DD702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8CA1-96D0-4672-B59A-7226C4231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57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AE86-F6C5-4674-9F6B-E8E5D06DD702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8CA1-96D0-4672-B59A-7226C4231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51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AE86-F6C5-4674-9F6B-E8E5D06DD702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8CA1-96D0-4672-B59A-7226C4231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58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AE86-F6C5-4674-9F6B-E8E5D06DD702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8CA1-96D0-4672-B59A-7226C4231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68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AE86-F6C5-4674-9F6B-E8E5D06DD702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8CA1-96D0-4672-B59A-7226C4231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9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AE86-F6C5-4674-9F6B-E8E5D06DD702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8CA1-96D0-4672-B59A-7226C4231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00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AE86-F6C5-4674-9F6B-E8E5D06DD702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8CA1-96D0-4672-B59A-7226C4231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35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AE86-F6C5-4674-9F6B-E8E5D06DD702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8CA1-96D0-4672-B59A-7226C4231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16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7AE86-F6C5-4674-9F6B-E8E5D06DD702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38CA1-96D0-4672-B59A-7226C4231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47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360" y="396594"/>
            <a:ext cx="7729018" cy="5589935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3740728" y="615142"/>
            <a:ext cx="241069" cy="2493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7243157" y="5655426"/>
            <a:ext cx="241069" cy="2493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76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54220"/>
            <a:ext cx="8486661" cy="5988391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2504902" y="534786"/>
            <a:ext cx="241069" cy="2493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7484226" y="5913121"/>
            <a:ext cx="241069" cy="2493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8014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466725"/>
            <a:ext cx="9696450" cy="592455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3585557" y="1939637"/>
            <a:ext cx="241069" cy="2493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806931" y="2391295"/>
            <a:ext cx="241069" cy="2493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2806930" y="3398520"/>
            <a:ext cx="241069" cy="2493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9149542" y="5974081"/>
            <a:ext cx="241069" cy="2493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56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612" y="221110"/>
            <a:ext cx="6375123" cy="63548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橢圓 8"/>
          <p:cNvSpPr/>
          <p:nvPr/>
        </p:nvSpPr>
        <p:spPr>
          <a:xfrm>
            <a:off x="6481156" y="1086198"/>
            <a:ext cx="241069" cy="2493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3002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寬螢幕</PresentationFormat>
  <Paragraphs>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郭政芃</dc:creator>
  <cp:lastModifiedBy>郭政芃</cp:lastModifiedBy>
  <cp:revision>1</cp:revision>
  <dcterms:created xsi:type="dcterms:W3CDTF">2020-06-10T08:48:55Z</dcterms:created>
  <dcterms:modified xsi:type="dcterms:W3CDTF">2020-06-10T08:53:29Z</dcterms:modified>
</cp:coreProperties>
</file>