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EBC9-A1FE-4431-8B9E-0C77AC0DE2EE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687-C4F2-44A4-975D-01CADFD90CE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1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EBC9-A1FE-4431-8B9E-0C77AC0DE2EE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61778687-C4F2-44A4-975D-01CADFD90CE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2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AEBC9-A1FE-4431-8B9E-0C77AC0DE2EE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8687-C4F2-44A4-975D-01CADFD90CE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樣板一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495" y="1052513"/>
            <a:ext cx="9054461" cy="50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9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樣板一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494" y="1052513"/>
            <a:ext cx="9058462" cy="50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3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樣板一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495" y="1052513"/>
            <a:ext cx="9054461" cy="50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0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樣板一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074" y="1052513"/>
            <a:ext cx="9079302" cy="50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3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樣板二</a:t>
            </a: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518" y="1052513"/>
            <a:ext cx="9076415" cy="50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4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樣板二</a:t>
            </a: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518" y="1052513"/>
            <a:ext cx="9076415" cy="50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1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樣板二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795" y="1052513"/>
            <a:ext cx="9077861" cy="50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68687"/>
      </p:ext>
    </p:extLst>
  </p:cSld>
  <p:clrMapOvr>
    <a:masterClrMapping/>
  </p:clrMapOvr>
</p:sld>
</file>

<file path=ppt/theme/theme1.xml><?xml version="1.0" encoding="utf-8"?>
<a:theme xmlns:a="http://schemas.openxmlformats.org/drawingml/2006/main" name="中國醫背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@系統設計書-網頁建檔系統(20220408更新)" id="{5BCD050E-0F23-4B1E-8D04-9CA75B8E75C3}" vid="{30A73B53-16F8-4643-B0CF-F96C5C3E80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中國醫背景</Template>
  <TotalTime>161</TotalTime>
  <Words>14</Words>
  <Application>Microsoft Office PowerPoint</Application>
  <PresentationFormat>寬螢幕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中國醫背景</vt:lpstr>
      <vt:lpstr>樣板一</vt:lpstr>
      <vt:lpstr>樣板一</vt:lpstr>
      <vt:lpstr>樣板一</vt:lpstr>
      <vt:lpstr>樣板一</vt:lpstr>
      <vt:lpstr>樣板二</vt:lpstr>
      <vt:lpstr>樣板二</vt:lpstr>
      <vt:lpstr>樣板二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陳瑞毅</dc:creator>
  <cp:lastModifiedBy>陳瑞毅</cp:lastModifiedBy>
  <cp:revision>10</cp:revision>
  <dcterms:created xsi:type="dcterms:W3CDTF">2022-09-30T03:20:41Z</dcterms:created>
  <dcterms:modified xsi:type="dcterms:W3CDTF">2022-09-30T06:02:19Z</dcterms:modified>
</cp:coreProperties>
</file>