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9"/>
  </p:notesMasterIdLst>
  <p:sldIdLst>
    <p:sldId id="256" r:id="rId2"/>
    <p:sldId id="266" r:id="rId3"/>
    <p:sldId id="257" r:id="rId4"/>
    <p:sldId id="281" r:id="rId5"/>
    <p:sldId id="274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DC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6283" autoAdjust="0"/>
  </p:normalViewPr>
  <p:slideViewPr>
    <p:cSldViewPr snapToGrid="0">
      <p:cViewPr>
        <p:scale>
          <a:sx n="90" d="100"/>
          <a:sy n="90" d="100"/>
        </p:scale>
        <p:origin x="139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1ED58-874F-4A0E-8508-4A8696A10842}" type="datetimeFigureOut">
              <a:rPr lang="zh-TW" altLang="en-US" smtClean="0"/>
              <a:t>2019/8/27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12B2D-D366-45A1-8AF0-151424034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39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428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908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60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2810" y="1905000"/>
            <a:ext cx="9146382" cy="2667000"/>
          </a:xfrm>
        </p:spPr>
        <p:txBody>
          <a:bodyPr rtlCol="0">
            <a:noAutofit/>
          </a:bodyPr>
          <a:lstStyle>
            <a:lvl1pPr>
              <a:defRPr sz="540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256" name="線條" descr="線條圖形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手繪多邊形​​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8" name="手繪多邊形​​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9" name="手繪多邊形​​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0" name="手繪多邊形​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1" name="手繪多邊形​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2" name="手繪多邊形​​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3" name="手繪多邊形​​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4" name="手繪多邊形​​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5" name="手繪多邊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6" name="手繪多邊形​​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7" name="手繪多邊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8" name="手繪多邊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9" name="手繪多邊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0" name="手繪多邊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1" name="手繪多邊形​​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2" name="手繪多邊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3" name="手繪多邊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4" name="手繪多邊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5" name="手繪多邊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6" name="手繪多邊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7" name="手繪多邊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8" name="手繪多邊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9" name="手繪多邊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0" name="手繪多邊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1" name="手繪多邊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2" name="手繪多邊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3" name="手繪多邊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4" name="手繪多邊形​​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5" name="手繪多邊形​​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6" name="手繪多邊形​​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7" name="手繪多邊形​​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8" name="手繪多邊形​​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9" name="手繪多邊形​​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0" name="手繪多邊形​​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1" name="手繪多邊形​​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2" name="手繪多邊形​​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3" name="手繪多邊形​​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4" name="手繪多邊形​​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5" name="手繪多邊形​​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6" name="手繪多邊形​​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7" name="手繪多邊形​​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8" name="手繪多邊形​​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9" name="手繪多邊形​​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0" name="手繪多邊形​​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1" name="手繪多邊形​​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2" name="手繪多邊形​​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3" name="手繪多邊形​​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4" name="手繪多邊形​​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5" name="手繪多邊形​​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6" name="手繪多邊形​​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7" name="手繪多邊形​​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8" name="手繪多邊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9" name="手繪多邊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0" name="手繪多邊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1" name="手繪多邊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2" name="手繪多邊形​​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3" name="手繪多邊形​​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4" name="手繪多邊形​​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5" name="手繪多邊形​​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6" name="手繪多邊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7" name="手繪多邊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8" name="手繪多邊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9" name="手繪多邊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0" name="手繪多邊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1" name="手繪多邊形​​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2" name="手繪多邊形​​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3" name="手繪多邊形​​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4" name="手繪多邊形​​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5" name="手繪多邊形​​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6" name="手繪多邊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7" name="手繪多邊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8" name="手繪多邊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9" name="手繪多邊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0" name="手繪多邊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1" name="手繪多邊形​​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2" name="手繪多邊形​​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3" name="手繪多邊形​​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4" name="手繪多邊形​​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5" name="手繪多邊形​​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6" name="手繪多邊形​​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7" name="手繪多邊形​​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8" name="手繪多邊形​​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9" name="手繪多邊形​​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0" name="手繪多邊形​​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1" name="手繪多邊形​​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2" name="手繪多邊形​​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3" name="手繪多邊形​​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4" name="手繪多邊形​​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5" name="手繪多邊形​​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6" name="手繪多邊形​​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7" name="手繪多邊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8" name="手繪多邊形​​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9" name="手繪多邊形​​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0" name="手繪多邊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1" name="手繪多邊形​​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2" name="手繪多邊形​​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3" name="手繪多邊形​​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4" name="手繪多邊形​​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5" name="手繪多邊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6" name="手繪多邊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7" name="手繪多邊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8" name="手繪多邊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9" name="手繪多邊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0" name="手繪多邊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1" name="手繪多邊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2" name="手繪多邊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3" name="手繪多邊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4" name="手繪多邊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5" name="手繪多邊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6" name="手繪多邊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7" name="手繪多邊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8" name="手繪多邊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9" name="手繪多邊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0" name="手繪多邊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1" name="手繪多邊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2" name="手繪多邊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3" name="手繪多邊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4" name="手繪多邊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5" name="手繪多邊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6" name="手繪多邊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7" name="手繪多邊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8" name="手繪多邊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9" name="手繪多邊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2810" y="5105400"/>
            <a:ext cx="9146381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599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7" name="線條" descr="線條圖形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8" name="手繪多邊形​​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手繪多邊形​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" name="手繪多邊形​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1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3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4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8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9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0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1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2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3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4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5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8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9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0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1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2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3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4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5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6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7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8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9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0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1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2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3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4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5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6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7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8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9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0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1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2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3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4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5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6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7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8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9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0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1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5C6B4A9-1611-4792-9094-5F34BCA07E0B}" type="datetimeFigureOut">
              <a:rPr lang="en-US" smtClean="0"/>
              <a:t>8/27/2019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33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 rtlCol="0"/>
          <a:lstStyle>
            <a:lvl1pPr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7" name="線條" descr="線條圖形"/>
          <p:cNvGrpSpPr/>
          <p:nvPr/>
        </p:nvGrpSpPr>
        <p:grpSpPr bwMode="invGray">
          <a:xfrm rot="5400000">
            <a:off x="6867046" y="3472590"/>
            <a:ext cx="6492240" cy="64025"/>
            <a:chOff x="1522413" y="1514475"/>
            <a:chExt cx="10569575" cy="64008"/>
          </a:xfrm>
        </p:grpSpPr>
        <p:sp>
          <p:nvSpPr>
            <p:cNvPr id="8" name="手繪多邊形​​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手繪多邊形​​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" name="手繪多邊形​​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1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3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4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8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9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0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1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2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3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4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5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8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9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0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1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2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3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4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5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6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7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8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9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0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1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2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3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4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5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6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7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8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9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0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1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2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3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4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5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6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7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8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9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0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1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171" y="277814"/>
            <a:ext cx="9146383" cy="5898573"/>
          </a:xfrm>
        </p:spPr>
        <p:txBody>
          <a:bodyPr vert="eaVert" rtlCol="0"/>
          <a:lstStyle>
            <a:lvl1pPr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12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7" name="線條" descr="線條圖形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8" name="手繪多邊形​​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9" name="手繪多邊形​​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0" name="手繪多邊形​​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1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2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3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4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5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6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7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8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9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0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1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2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3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4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5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6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7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8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9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0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1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2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3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4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5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6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7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8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9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0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1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2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3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4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5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6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7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8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9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0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1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2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3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4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5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6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7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8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9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0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1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2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3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4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5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6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7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8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9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0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1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2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3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4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5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6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7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8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9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40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41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548640"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777240"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005840"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234440"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48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255" name="線條" descr="線條圖形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手繪多邊形​​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7" name="手繪多邊形​​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8" name="手繪多邊形​​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9" name="手繪多邊形​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0" name="手繪多邊形​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1" name="手繪多邊形​​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2" name="手繪多邊形​​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3" name="手繪多邊形​​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4" name="手繪多邊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5" name="手繪多邊形​​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6" name="手繪多邊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7" name="手繪多邊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8" name="手繪多邊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9" name="手繪多邊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0" name="手繪多邊形​​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1" name="手繪多邊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2" name="手繪多邊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3" name="手繪多邊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4" name="手繪多邊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5" name="手繪多邊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6" name="手繪多邊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7" name="手繪多邊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8" name="手繪多邊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9" name="手繪多邊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0" name="手繪多邊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1" name="手繪多邊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2" name="手繪多邊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3" name="手繪多邊形​​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4" name="手繪多邊形​​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5" name="手繪多邊形​​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6" name="手繪多邊形​​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7" name="手繪多邊形​​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8" name="手繪多邊形​​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9" name="手繪多邊形​​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0" name="手繪多邊形​​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1" name="手繪多邊形​​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2" name="手繪多邊形​​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3" name="手繪多邊形​​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4" name="手繪多邊形​​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5" name="手繪多邊形​​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6" name="手繪多邊形​​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7" name="手繪多邊形​​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8" name="手繪多邊形​​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9" name="手繪多邊形​​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0" name="手繪多邊形​​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1" name="手繪多邊形​​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2" name="手繪多邊形​​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3" name="手繪多邊形​​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4" name="手繪多邊形​​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5" name="手繪多邊形​​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6" name="手繪多邊形​​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7" name="手繪多邊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8" name="手繪多邊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9" name="手繪多邊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0" name="手繪多邊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1" name="手繪多邊形​​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2" name="手繪多邊形​​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3" name="手繪多邊形​​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4" name="手繪多邊形​​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5" name="手繪多邊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6" name="手繪多邊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7" name="手繪多邊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8" name="手繪多邊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9" name="手繪多邊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0" name="手繪多邊形​​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1" name="手繪多邊形​​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2" name="手繪多邊形​​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3" name="手繪多邊形​​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4" name="手繪多邊形​​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5" name="手繪多邊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6" name="手繪多邊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7" name="手繪多邊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8" name="手繪多邊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9" name="手繪多邊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0" name="手繪多邊形​​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1" name="手繪多邊形​​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2" name="手繪多邊形​​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3" name="手繪多邊形​​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4" name="手繪多邊形​​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5" name="手繪多邊形​​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6" name="手繪多邊形​​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7" name="手繪多邊形​​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8" name="手繪多邊形​​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9" name="手繪多邊形​​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0" name="手繪多邊形​​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1" name="手繪多邊形​​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2" name="手繪多邊形​​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3" name="手繪多邊形​​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4" name="手繪多邊形​​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5" name="手繪多邊形​​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6" name="手繪多邊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7" name="手繪多邊形​​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8" name="手繪多邊形​​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9" name="手繪多邊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0" name="手繪多邊形​​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1" name="手繪多邊形​​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2" name="手繪多邊形​​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3" name="手繪多邊形​​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4" name="手繪多邊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5" name="手繪多邊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6" name="手繪多邊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7" name="手繪多邊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8" name="手繪多邊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9" name="手繪多邊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0" name="手繪多邊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1" name="手繪多邊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2" name="手繪多邊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3" name="手繪多邊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4" name="手繪多邊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5" name="手繪多邊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6" name="手繪多邊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7" name="手繪多邊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8" name="手繪多邊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9" name="手繪多邊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0" name="手繪多邊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1" name="手繪多邊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2" name="手繪多邊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3" name="手繪多邊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4" name="手繪多邊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5" name="手繪多邊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6" name="手繪多邊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7" name="手繪多邊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8" name="手繪多邊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8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58" name="線條" descr="線條圖形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9" name="手繪多邊形​​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0" name="手繪多邊形​​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1" name="手繪多邊形​​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2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3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4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5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6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7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8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9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0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1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2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3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4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5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6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7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8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9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0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1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2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3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4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5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6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7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8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9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0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1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2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3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4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5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6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7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8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9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0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1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2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3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4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5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6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7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8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9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0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1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2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3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4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5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6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7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8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9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0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1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2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3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4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5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6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7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8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9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0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1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2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1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0" name="線條" descr="線條圖形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1" name="手繪多邊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2" name="手繪多邊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3" name="手繪多邊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4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5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6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7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8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9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0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1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2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3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4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5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6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7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8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9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0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1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2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3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4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5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6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7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8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9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0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1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2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3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4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5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6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7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8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9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0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1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2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3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4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5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6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7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8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9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0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1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2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3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4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5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6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7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8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9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0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1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2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3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4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5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6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7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8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9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0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1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2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3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4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 rtlCol="0"/>
          <a:lstStyle>
            <a:lvl1pPr>
              <a:defRPr sz="240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5" name="內容預留位置 3"/>
          <p:cNvSpPr>
            <a:spLocks noGrp="1"/>
          </p:cNvSpPr>
          <p:nvPr>
            <p:ph sz="half" idx="13"/>
          </p:nvPr>
        </p:nvSpPr>
        <p:spPr>
          <a:xfrm>
            <a:off x="6251488" y="2819401"/>
            <a:ext cx="4417702" cy="3352801"/>
          </a:xfrm>
        </p:spPr>
        <p:txBody>
          <a:bodyPr rtlCol="0"/>
          <a:lstStyle>
            <a:lvl1pPr>
              <a:defRPr sz="240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92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56" name="線條" descr="線條圖形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7" name="手繪多邊形​​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8" name="手繪多邊形​​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9" name="手繪多邊形​​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0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1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2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3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4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5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6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7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8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9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0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1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2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3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4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5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6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7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8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9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0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1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2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3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4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5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6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7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8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9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0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1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2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3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4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5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6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7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8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9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0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1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2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3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4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5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6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7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8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9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0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1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2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3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4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5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6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7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8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9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0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1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2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3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4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5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6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7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8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9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0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sz="1800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0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57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標題和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grpSp>
        <p:nvGrpSpPr>
          <p:cNvPr id="615" name="框架" descr="方塊圖形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群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群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手繪多邊形​​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5" name="手繪多邊形​​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6" name="手繪多邊形​​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7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8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9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0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1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2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3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4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5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6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7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8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9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0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1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2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3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4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5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6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7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8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9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0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1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2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3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4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5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6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7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8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9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0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1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2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3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4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5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6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7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8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9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0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1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2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3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4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5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6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7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8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9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0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1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2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3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4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5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6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7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8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9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0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1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2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3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4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5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6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7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769" name="群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手繪多邊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1" name="手繪多邊形​​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2" name="手繪多邊形​​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3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4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5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6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7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8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9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0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1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2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3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4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5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6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7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8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9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0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1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2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3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4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5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6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7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8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9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0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1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2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3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4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5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6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7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8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9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0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1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2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3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4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5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6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7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8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9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0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1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2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3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4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5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6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7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8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9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0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1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2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3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4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5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6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7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8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9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0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1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2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3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  <p:grpSp>
          <p:nvGrpSpPr>
            <p:cNvPr id="617" name="群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群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手繪多邊形​​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5" name="手繪多邊形​​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6" name="手繪多邊形​​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7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8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9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0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1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2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3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4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5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6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7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8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9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0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1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2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3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4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5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6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7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8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9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0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1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2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3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4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5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6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7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8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9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0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1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2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3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4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5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6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7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8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9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0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1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2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3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4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5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6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7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8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9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0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1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2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3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4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5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6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7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8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9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0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1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2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3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4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5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6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7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619" name="群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手繪多邊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1" name="手繪多邊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2" name="手繪多邊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3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4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5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6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7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8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9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0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1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2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3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4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5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6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7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8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9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0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1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2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3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4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5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6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7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8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9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0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1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2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3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4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5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6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7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8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9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0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1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2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3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4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5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6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7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8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9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0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1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2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3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4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5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6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7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8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9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0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1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2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3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4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5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6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7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8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9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0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1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2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3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</p:grp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2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標題和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noFill/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grpSp>
        <p:nvGrpSpPr>
          <p:cNvPr id="614" name="框架" descr="方塊圖形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群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群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手繪多邊形​​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4" name="手繪多邊形​​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5" name="手繪多邊形​​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6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7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8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9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0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1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2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3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4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5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6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7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8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9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0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1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2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3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4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5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6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7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8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9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0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1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2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3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4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5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6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7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8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9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0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1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2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3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4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5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6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7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8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9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0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1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2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3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4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5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6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7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8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9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0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1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2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3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4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5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6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7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8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9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0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1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2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3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4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5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6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768" name="群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手繪多邊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0" name="手繪多邊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1" name="手繪多邊形​​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2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3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4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5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6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7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8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9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0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1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2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3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4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5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6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7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8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9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0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1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2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3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4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5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6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7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8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9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0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1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2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3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4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5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6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7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8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9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0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1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2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3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4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5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6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7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8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9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0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1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2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3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4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5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6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7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8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9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0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1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2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3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4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5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6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7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8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9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0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1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2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  <p:grpSp>
          <p:nvGrpSpPr>
            <p:cNvPr id="616" name="群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群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手繪多邊形​​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4" name="手繪多邊形​​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5" name="手繪多邊形​​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6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7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8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9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0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1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2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3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4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5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6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7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8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9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0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1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2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3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4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5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6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7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8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9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0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1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2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3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4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5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6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7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8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9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0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1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2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3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4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5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6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7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8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9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0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1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2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3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4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5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6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7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8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9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0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1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2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3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4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5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6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7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8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9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0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1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2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3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4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5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6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618" name="群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手繪多邊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0" name="手繪多邊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1" name="手繪多邊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2" name="手繪多邊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3" name="手繪多邊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4" name="手繪多邊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5" name="手繪多邊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6" name="手繪多邊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7" name="手繪多邊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8" name="手繪多邊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9" name="手繪多邊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0" name="手繪多邊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1" name="手繪多邊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2" name="手繪多邊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3" name="手繪多邊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4" name="手繪多邊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5" name="手繪多邊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6" name="手繪多邊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7" name="手繪多邊形​​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8" name="手繪多邊形​​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9" name="手繪多邊形​​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0" name="手繪多邊形​​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1" name="手繪多邊形​​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2" name="手繪多邊形​​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3" name="手繪多邊形​​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4" name="手繪多邊形​​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5" name="手繪多邊形​​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6" name="手繪多邊形​​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7" name="手繪多邊形​​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8" name="手繪多邊形​​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9" name="手繪多邊形​​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0" name="手繪多邊形​​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1" name="手繪多邊形​​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2" name="手繪多邊形​​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3" name="手繪多邊形​​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4" name="手繪多邊形​​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5" name="手繪多邊形​​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6" name="手繪多邊形​​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7" name="手繪多邊形​​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8" name="手繪多邊形​​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9" name="手繪多邊形​​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0" name="手繪多邊形​​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1" name="手繪多邊形​​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2" name="手繪多邊形​​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3" name="手繪多邊形​​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4" name="手繪多邊形​​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5" name="手繪多邊形​​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6" name="手繪多邊形​​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7" name="手繪多邊形​​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8" name="手繪多邊形​​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9" name="手繪多邊形​​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0" name="手繪多邊形​​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1" name="手繪多邊形​​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2" name="手繪多邊形​​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3" name="手繪多邊形​​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4" name="手繪多邊形​​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5" name="手繪多邊形​​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6" name="手繪多邊形​​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7" name="手繪多邊形​​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8" name="手繪多邊形​​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9" name="手繪多邊形​​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0" name="手繪多邊形​​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1" name="手繪多邊形​​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2" name="手繪多邊形​​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3" name="手繪多邊形​​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4" name="手繪多邊形​​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5" name="手繪多邊形​​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6" name="手繪多邊形​​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7" name="手繪多邊形​​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8" name="手繪多邊形​​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9" name="手繪多邊形​​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0" name="手繪多邊形​​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1" name="手繪多邊形​​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2" name="手繪多邊形​​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sz="1800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</p:grp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0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811" y="1905000"/>
            <a:ext cx="914638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522810" y="6400801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077716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9525893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02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2572" y="3591256"/>
            <a:ext cx="8846510" cy="1174632"/>
          </a:xfrm>
        </p:spPr>
        <p:txBody>
          <a:bodyPr/>
          <a:lstStyle/>
          <a:p>
            <a:r>
              <a:rPr lang="zh-TW" altLang="en-US" b="1" dirty="0"/>
              <a:t>系統設計書</a:t>
            </a:r>
            <a:r>
              <a:rPr lang="en-US" altLang="zh-TW" b="1" dirty="0" smtClean="0"/>
              <a:t>—</a:t>
            </a:r>
            <a:r>
              <a:rPr lang="zh-TW" altLang="en-US" b="1" dirty="0" smtClean="0"/>
              <a:t>醫囑組套紀錄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082" y="6235418"/>
            <a:ext cx="2272918" cy="622582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687797"/>
              </p:ext>
            </p:extLst>
          </p:nvPr>
        </p:nvGraphicFramePr>
        <p:xfrm>
          <a:off x="7765987" y="4944393"/>
          <a:ext cx="4306189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48287">
                  <a:extLst>
                    <a:ext uri="{9D8B030D-6E8A-4147-A177-3AD203B41FA5}">
                      <a16:colId xmlns:a16="http://schemas.microsoft.com/office/drawing/2014/main" val="1685814092"/>
                    </a:ext>
                  </a:extLst>
                </a:gridCol>
                <a:gridCol w="2057902">
                  <a:extLst>
                    <a:ext uri="{9D8B030D-6E8A-4147-A177-3AD203B41FA5}">
                      <a16:colId xmlns:a16="http://schemas.microsoft.com/office/drawing/2014/main" val="1545732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Product Owner</a:t>
                      </a:r>
                      <a:endParaRPr lang="zh-TW" altLang="en-US" b="1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 smtClean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張書綺</a:t>
                      </a:r>
                      <a:endParaRPr lang="en-US" altLang="zh-TW" sz="1800" b="1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794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Scrum</a:t>
                      </a:r>
                      <a:r>
                        <a:rPr lang="en-US" altLang="zh-TW" sz="1800" b="1" baseline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Master</a:t>
                      </a:r>
                      <a:r>
                        <a:rPr lang="en-US" altLang="zh-TW" sz="18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b="1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 smtClean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黃浩</a:t>
                      </a:r>
                      <a:r>
                        <a:rPr lang="zh-TW" altLang="en-US" sz="1800" b="1" dirty="0" smtClean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軒、郭政芃</a:t>
                      </a:r>
                      <a:endParaRPr lang="en-US" altLang="zh-TW" sz="1800" b="1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21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Scrum Team</a:t>
                      </a:r>
                      <a:endParaRPr lang="zh-TW" altLang="en-US" b="1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 smtClean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栢升偉、陳睿謙</a:t>
                      </a:r>
                      <a:endParaRPr lang="en-US" altLang="zh-TW" sz="1800" b="1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058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52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36547" y="686313"/>
            <a:ext cx="8596668" cy="853440"/>
          </a:xfrm>
        </p:spPr>
        <p:txBody>
          <a:bodyPr/>
          <a:lstStyle/>
          <a:p>
            <a:r>
              <a:rPr lang="zh-TW" altLang="en-US" dirty="0"/>
              <a:t>系統設計大綱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051408" y="1959033"/>
            <a:ext cx="9081807" cy="38571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UI &amp; Event Binding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altLang="zh-TW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ViewModel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View Service</a:t>
            </a:r>
          </a:p>
          <a:p>
            <a:pPr marL="0" indent="0">
              <a:buNone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TW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ebA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Controller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Model Service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Stored Procedure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082" y="6235418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2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5" y="1656379"/>
            <a:ext cx="9090628" cy="512167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48874" y="530342"/>
            <a:ext cx="9103061" cy="1020762"/>
          </a:xfrm>
        </p:spPr>
        <p:txBody>
          <a:bodyPr/>
          <a:lstStyle/>
          <a:p>
            <a:r>
              <a:rPr lang="en-US" altLang="zh-TW" dirty="0" smtClean="0"/>
              <a:t>UI &amp; Event </a:t>
            </a:r>
            <a:r>
              <a:rPr lang="en-US" altLang="zh-TW" dirty="0" smtClean="0"/>
              <a:t>Binding(1/5)-</a:t>
            </a:r>
            <a:r>
              <a:rPr lang="zh-TW" altLang="en-US" dirty="0" smtClean="0"/>
              <a:t>初始</a:t>
            </a:r>
            <a:r>
              <a:rPr lang="zh-TW" altLang="en-US" dirty="0"/>
              <a:t>畫面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082" y="6235418"/>
            <a:ext cx="2272918" cy="62258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977440" y="3252552"/>
            <a:ext cx="3450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TW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144438" y="2429798"/>
            <a:ext cx="3450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TW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625305" y="4428250"/>
            <a:ext cx="3450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TW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649" y="3677284"/>
            <a:ext cx="5082867" cy="2411381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11715933" y="4119515"/>
            <a:ext cx="3450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TW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內容版面配置區 15"/>
          <p:cNvSpPr>
            <a:spLocks noGrp="1"/>
          </p:cNvSpPr>
          <p:nvPr>
            <p:ph sz="half" idx="2"/>
          </p:nvPr>
        </p:nvSpPr>
        <p:spPr>
          <a:xfrm>
            <a:off x="6835909" y="6166813"/>
            <a:ext cx="3083173" cy="3030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點選「新增」按鈕後跳出之視窗</a:t>
            </a:r>
            <a:endParaRPr lang="en-US" altLang="zh-TW" sz="16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5" name="內容版面配置區 15"/>
          <p:cNvSpPr>
            <a:spLocks noGrp="1"/>
          </p:cNvSpPr>
          <p:nvPr>
            <p:ph sz="half" idx="2"/>
          </p:nvPr>
        </p:nvSpPr>
        <p:spPr>
          <a:xfrm>
            <a:off x="8115552" y="111961"/>
            <a:ext cx="4725912" cy="15444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輸入組套或醫生姓名</a:t>
            </a:r>
            <a:endParaRPr lang="en-US" altLang="zh-TW" sz="16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TW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</a:t>
            </a:r>
            <a:r>
              <a:rPr lang="en-US" altLang="zh-TW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en-US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按下新增按鈕會新增組套名稱與醫生姓名</a:t>
            </a:r>
            <a:endParaRPr lang="en-US" altLang="zh-TW" sz="16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en-US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點選該組套名稱跳至組套內容</a:t>
            </a:r>
            <a:endParaRPr lang="en-US" altLang="zh-TW" sz="16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sz="16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0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81" y="1656379"/>
            <a:ext cx="9092633" cy="51228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60663" y="515274"/>
            <a:ext cx="9627080" cy="1020762"/>
          </a:xfrm>
        </p:spPr>
        <p:txBody>
          <a:bodyPr/>
          <a:lstStyle/>
          <a:p>
            <a:r>
              <a:rPr lang="en-US" altLang="zh-TW" dirty="0" smtClean="0"/>
              <a:t>UI &amp; Event </a:t>
            </a:r>
            <a:r>
              <a:rPr lang="en-US" altLang="zh-TW" dirty="0" smtClean="0"/>
              <a:t>Binding(2/5)-</a:t>
            </a:r>
            <a:r>
              <a:rPr lang="zh-TW" altLang="en-US" dirty="0" smtClean="0"/>
              <a:t>點選要的組套後跳轉頁面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082" y="6235418"/>
            <a:ext cx="2272918" cy="622582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46025" y="2383291"/>
            <a:ext cx="3450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TW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內容版面配置區 15"/>
          <p:cNvSpPr>
            <a:spLocks noGrp="1"/>
          </p:cNvSpPr>
          <p:nvPr>
            <p:ph sz="half" idx="2"/>
          </p:nvPr>
        </p:nvSpPr>
        <p:spPr>
          <a:xfrm>
            <a:off x="7690250" y="253446"/>
            <a:ext cx="4725912" cy="15444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進入組套內容後，點選藥品清單新增藥品資訊</a:t>
            </a:r>
            <a:endParaRPr lang="en-US" altLang="zh-TW" sz="16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39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171" y="1726994"/>
            <a:ext cx="8870830" cy="499783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082" y="181950"/>
            <a:ext cx="2272918" cy="622582"/>
          </a:xfrm>
          <a:prstGeom prst="rect">
            <a:avLst/>
          </a:prstGeom>
        </p:spPr>
      </p:pic>
      <p:sp>
        <p:nvSpPr>
          <p:cNvPr id="19" name="標題 1"/>
          <p:cNvSpPr txBox="1">
            <a:spLocks/>
          </p:cNvSpPr>
          <p:nvPr/>
        </p:nvSpPr>
        <p:spPr>
          <a:xfrm>
            <a:off x="1552152" y="526976"/>
            <a:ext cx="9618453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dirty="0" smtClean="0"/>
              <a:t>UI &amp; Event Binding(3/5)-</a:t>
            </a:r>
            <a:r>
              <a:rPr lang="zh-TW" altLang="en-US" dirty="0" smtClean="0"/>
              <a:t>點選藥品清單後彈跳視窗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065259" y="4403578"/>
            <a:ext cx="3450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TW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52186" y="4009242"/>
            <a:ext cx="3450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TW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342621" y="5139472"/>
            <a:ext cx="3450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TW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583045" y="4844850"/>
            <a:ext cx="3450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TW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583045" y="5927516"/>
            <a:ext cx="3450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TW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8094854" y="5564204"/>
            <a:ext cx="3450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TW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8601255" y="3838594"/>
            <a:ext cx="3450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TW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9992263" y="3838594"/>
            <a:ext cx="3450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TW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1383271" y="3838594"/>
            <a:ext cx="3450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TW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內容版面配置區 15"/>
          <p:cNvSpPr>
            <a:spLocks noGrp="1"/>
          </p:cNvSpPr>
          <p:nvPr>
            <p:ph sz="half" idx="2"/>
          </p:nvPr>
        </p:nvSpPr>
        <p:spPr>
          <a:xfrm>
            <a:off x="0" y="2203448"/>
            <a:ext cx="4725912" cy="4148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選擇藥品用途</a:t>
            </a:r>
            <a:endParaRPr lang="en-US" altLang="zh-TW" sz="16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輸入關鍵字找藥品</a:t>
            </a:r>
            <a:endParaRPr lang="en-US" altLang="zh-TW" sz="16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en-US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點選該藥品</a:t>
            </a:r>
            <a:r>
              <a:rPr lang="en-US" altLang="zh-TW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Row</a:t>
            </a:r>
            <a:r>
              <a:rPr lang="zh-TW" altLang="en-US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，新增至右側欄位</a:t>
            </a:r>
            <a:endParaRPr lang="en-US" altLang="zh-TW" sz="16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4.</a:t>
            </a:r>
            <a:r>
              <a:rPr lang="zh-TW" altLang="en-US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如同</a:t>
            </a:r>
            <a:r>
              <a:rPr lang="en-US" altLang="zh-TW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3</a:t>
            </a:r>
          </a:p>
          <a:p>
            <a:pPr marL="0" indent="0">
              <a:buNone/>
            </a:pPr>
            <a:r>
              <a:rPr lang="en-US" altLang="zh-TW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5.</a:t>
            </a:r>
            <a:r>
              <a:rPr lang="zh-TW" altLang="en-US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移除藥品</a:t>
            </a:r>
            <a:endParaRPr lang="en-US" altLang="zh-TW" sz="16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6.</a:t>
            </a:r>
            <a:r>
              <a:rPr lang="zh-TW" altLang="en-US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選擇藥品</a:t>
            </a:r>
            <a:endParaRPr lang="en-US" altLang="zh-TW" sz="16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7.</a:t>
            </a:r>
            <a:r>
              <a:rPr lang="zh-TW" altLang="en-US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選</a:t>
            </a:r>
            <a:r>
              <a:rPr lang="zh-TW" altLang="en-US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擇</a:t>
            </a:r>
            <a:r>
              <a:rPr lang="zh-TW" altLang="en-US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預設頻率</a:t>
            </a:r>
            <a:endParaRPr lang="en-US" altLang="zh-TW" sz="16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8.</a:t>
            </a:r>
            <a:r>
              <a:rPr lang="zh-TW" altLang="en-US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選擇預設天數</a:t>
            </a:r>
            <a:endParaRPr lang="en-US" altLang="zh-TW" sz="16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9.</a:t>
            </a:r>
            <a:r>
              <a:rPr lang="zh-TW" altLang="en-US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加入醫囑</a:t>
            </a:r>
            <a:endParaRPr lang="en-US" altLang="zh-TW" sz="16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77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78" y="1554182"/>
            <a:ext cx="9223844" cy="51967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636" y="189214"/>
            <a:ext cx="2272918" cy="622582"/>
          </a:xfrm>
          <a:prstGeom prst="rect">
            <a:avLst/>
          </a:prstGeom>
        </p:spPr>
      </p:pic>
      <p:sp>
        <p:nvSpPr>
          <p:cNvPr id="19" name="標題 1"/>
          <p:cNvSpPr txBox="1">
            <a:spLocks/>
          </p:cNvSpPr>
          <p:nvPr/>
        </p:nvSpPr>
        <p:spPr>
          <a:xfrm>
            <a:off x="1544468" y="500505"/>
            <a:ext cx="9103061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dirty="0" smtClean="0"/>
              <a:t>UI &amp; Event Binding(4/5)-</a:t>
            </a:r>
            <a:r>
              <a:rPr lang="zh-TW" altLang="en-US" dirty="0" smtClean="0"/>
              <a:t>點選      後彈跳視窗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923471" y="6073931"/>
            <a:ext cx="3450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TW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776823" y="5610587"/>
            <a:ext cx="638353" cy="4633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向左箭號 1"/>
          <p:cNvSpPr/>
          <p:nvPr/>
        </p:nvSpPr>
        <p:spPr>
          <a:xfrm>
            <a:off x="7222851" y="1121471"/>
            <a:ext cx="400438" cy="256618"/>
          </a:xfrm>
          <a:prstGeom prst="left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484078" y="1554181"/>
            <a:ext cx="9223844" cy="5196725"/>
          </a:xfrm>
          <a:prstGeom prst="rect">
            <a:avLst/>
          </a:prstGeom>
          <a:solidFill>
            <a:schemeClr val="tx1">
              <a:lumMod val="95000"/>
              <a:alpha val="60000"/>
            </a:schemeClr>
          </a:solidFill>
          <a:ln>
            <a:solidFill>
              <a:schemeClr val="tx1">
                <a:lumMod val="9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470" y="2840896"/>
            <a:ext cx="5324814" cy="253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9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56" y="1594694"/>
            <a:ext cx="9278110" cy="522729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082" y="6235418"/>
            <a:ext cx="2272918" cy="622582"/>
          </a:xfrm>
          <a:prstGeom prst="rect">
            <a:avLst/>
          </a:prstGeom>
        </p:spPr>
      </p:pic>
      <p:sp>
        <p:nvSpPr>
          <p:cNvPr id="19" name="標題 1"/>
          <p:cNvSpPr txBox="1">
            <a:spLocks/>
          </p:cNvSpPr>
          <p:nvPr/>
        </p:nvSpPr>
        <p:spPr>
          <a:xfrm>
            <a:off x="1504547" y="516659"/>
            <a:ext cx="9368287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dirty="0" smtClean="0"/>
              <a:t>UI &amp; Event Binding(5/5)-</a:t>
            </a:r>
            <a:r>
              <a:rPr lang="zh-TW" altLang="en-US" dirty="0" smtClean="0"/>
              <a:t>點選加入藥囑後彈跳視窗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224819" y="2334747"/>
            <a:ext cx="25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TW" alt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60372" y="2327623"/>
            <a:ext cx="25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TW" alt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900427" y="2336250"/>
            <a:ext cx="25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TW" alt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內容版面配置區 15"/>
          <p:cNvSpPr>
            <a:spLocks noGrp="1"/>
          </p:cNvSpPr>
          <p:nvPr>
            <p:ph sz="half" idx="2"/>
          </p:nvPr>
        </p:nvSpPr>
        <p:spPr>
          <a:xfrm>
            <a:off x="96841" y="1924746"/>
            <a:ext cx="4725912" cy="15444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修改組套內容</a:t>
            </a:r>
            <a:endParaRPr lang="en-US" altLang="zh-TW" sz="16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刪除組套</a:t>
            </a:r>
            <a:endParaRPr lang="en-US" altLang="zh-TW" sz="16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en-US" sz="16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組套儲存</a:t>
            </a:r>
            <a:endParaRPr lang="en-US" altLang="zh-TW" sz="16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7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佈景主題1" id="{602D3385-1B92-49CC-89CE-1640F3F29A91}" vid="{9507AB5D-42DA-42CB-80FC-5FBB960DD09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8572</TotalTime>
  <Words>253</Words>
  <Application>Microsoft Office PowerPoint</Application>
  <PresentationFormat>寬螢幕</PresentationFormat>
  <Paragraphs>57</Paragraphs>
  <Slides>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Microsoft JhengHei UI</vt:lpstr>
      <vt:lpstr>微軟正黑體</vt:lpstr>
      <vt:lpstr>新細明體</vt:lpstr>
      <vt:lpstr>Arial</vt:lpstr>
      <vt:lpstr>Calibri</vt:lpstr>
      <vt:lpstr>Consolas</vt:lpstr>
      <vt:lpstr>Corbel</vt:lpstr>
      <vt:lpstr>佈景主題1</vt:lpstr>
      <vt:lpstr>系統設計書—醫囑組套紀錄</vt:lpstr>
      <vt:lpstr>系統設計大綱</vt:lpstr>
      <vt:lpstr>UI &amp; Event Binding(1/5)-初始畫面</vt:lpstr>
      <vt:lpstr>UI &amp; Event Binding(2/5)-點選要的組套後跳轉頁面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交班紀錄</dc:title>
  <dc:creator>user</dc:creator>
  <cp:lastModifiedBy>張書綺</cp:lastModifiedBy>
  <cp:revision>274</cp:revision>
  <dcterms:created xsi:type="dcterms:W3CDTF">2019-04-08T01:43:59Z</dcterms:created>
  <dcterms:modified xsi:type="dcterms:W3CDTF">2019-08-30T09:08:48Z</dcterms:modified>
</cp:coreProperties>
</file>