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3188" y="2869306"/>
            <a:ext cx="1828800" cy="44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 risk is low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74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162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687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199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490622758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20M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22662-DD3C-4412-A95E-0C0BBE8148AA}"/>
              </a:ext>
            </a:extLst>
          </p:cNvPr>
          <p:cNvSpPr txBox="1"/>
          <p:nvPr/>
        </p:nvSpPr>
        <p:spPr>
          <a:xfrm>
            <a:off x="333261" y="3954066"/>
            <a:ext cx="5838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0.12 ha</a:t>
            </a:r>
            <a:endParaRPr lang="en-GB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AC510-F0C7-89B5-31A6-E05DF80DD058}"/>
              </a:ext>
            </a:extLst>
          </p:cNvPr>
          <p:cNvSpPr txBox="1"/>
          <p:nvPr/>
        </p:nvSpPr>
        <p:spPr>
          <a:xfrm>
            <a:off x="1149999" y="3946497"/>
            <a:ext cx="4571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0.00 ha</a:t>
            </a:r>
            <a:endParaRPr lang="en-GB" sz="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F30C-0D9A-99D5-7177-94DA90A0F9A1}"/>
              </a:ext>
            </a:extLst>
          </p:cNvPr>
          <p:cNvSpPr txBox="1"/>
          <p:nvPr/>
        </p:nvSpPr>
        <p:spPr>
          <a:xfrm>
            <a:off x="336028" y="4384836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0.00ha</a:t>
            </a:r>
            <a:endParaRPr lang="en-GB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5B6A-C30A-EADB-83DE-35F3FB3F464C}"/>
              </a:ext>
            </a:extLst>
          </p:cNvPr>
          <p:cNvSpPr txBox="1"/>
          <p:nvPr/>
        </p:nvSpPr>
        <p:spPr>
          <a:xfrm>
            <a:off x="1039356" y="4387086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 err="1"/>
              <a:t>0.12ha</a:t>
            </a:r>
            <a:endParaRPr lang="en-GB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FEB8-8105-BEF6-5C36-2852D669894F}"/>
              </a:ext>
            </a:extLst>
          </p:cNvPr>
          <p:cNvSpPr txBox="1"/>
          <p:nvPr/>
        </p:nvSpPr>
        <p:spPr>
          <a:xfrm>
            <a:off x="531293" y="2695566"/>
            <a:ext cx="1961929" cy="18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</a:t>
            </a:r>
            <a:r>
              <a:rPr lang="en" sz="600" dirty="0"/>
              <a:t>eforestation_text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217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10</cp:revision>
  <dcterms:modified xsi:type="dcterms:W3CDTF">2024-10-07T09:42:18Z</dcterms:modified>
</cp:coreProperties>
</file>