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96" y="-10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880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</a:t>
            </a:r>
            <a:r>
              <a:rPr lang="en" sz="600" dirty="0"/>
              <a:t>eforestation_text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Encroachment risk is low 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 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 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 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74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162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687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199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821482407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t</a:t>
                      </a:r>
                      <a:r>
                        <a:rPr lang="en" sz="500" dirty="0"/>
                        <a:t>otal_area_val</a:t>
                      </a: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potec_val</a:t>
                      </a: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d</a:t>
                      </a:r>
                      <a:r>
                        <a:rPr lang="en" sz="500" dirty="0"/>
                        <a:t>ef_val</a:t>
                      </a: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e</a:t>
                      </a:r>
                      <a:r>
                        <a:rPr lang="en" sz="500" dirty="0"/>
                        <a:t>ligible_area_val</a:t>
                      </a: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20M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220</Words>
  <Application>Microsoft Office PowerPoint</Application>
  <PresentationFormat>On-screen Show 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8</cp:revision>
  <dcterms:modified xsi:type="dcterms:W3CDTF">2024-10-07T06:11:10Z</dcterms:modified>
</cp:coreProperties>
</file>