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total_area_val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potec_val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def_val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eligible_area_val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</a:t>
            </a:r>
            <a:r>
              <a:rPr lang="en" sz="600" dirty="0"/>
              <a:t>eforestation_text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image_1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image_4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229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13</cp:revision>
  <dcterms:modified xsi:type="dcterms:W3CDTF">2024-10-08T05:18:45Z</dcterms:modified>
</cp:coreProperties>
</file>