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1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3e59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3e59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13188" y="2869306"/>
            <a:ext cx="1828800" cy="44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encroachment_text1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deforestation_text2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encroachment_text2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deforestation_text4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encroachment_text4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deforestation_text3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encroachment_text3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490622758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tec_val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22662-DD3C-4412-A95E-0C0BBE8148AA}"/>
              </a:ext>
            </a:extLst>
          </p:cNvPr>
          <p:cNvSpPr txBox="1"/>
          <p:nvPr/>
        </p:nvSpPr>
        <p:spPr>
          <a:xfrm>
            <a:off x="333261" y="3954066"/>
            <a:ext cx="5838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total_area_val</a:t>
            </a:r>
            <a:endParaRPr lang="en-GB" sz="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AC510-F0C7-89B5-31A6-E05DF80DD058}"/>
              </a:ext>
            </a:extLst>
          </p:cNvPr>
          <p:cNvSpPr txBox="1"/>
          <p:nvPr/>
        </p:nvSpPr>
        <p:spPr>
          <a:xfrm>
            <a:off x="1149999" y="3946497"/>
            <a:ext cx="4571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potec_val</a:t>
            </a:r>
            <a:endParaRPr lang="en-GB" sz="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0F30C-0D9A-99D5-7177-94DA90A0F9A1}"/>
              </a:ext>
            </a:extLst>
          </p:cNvPr>
          <p:cNvSpPr txBox="1"/>
          <p:nvPr/>
        </p:nvSpPr>
        <p:spPr>
          <a:xfrm>
            <a:off x="336028" y="4384836"/>
            <a:ext cx="3898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def_val</a:t>
            </a:r>
            <a:endParaRPr lang="en-GB" sz="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E5B6A-C30A-EADB-83DE-35F3FB3F464C}"/>
              </a:ext>
            </a:extLst>
          </p:cNvPr>
          <p:cNvSpPr txBox="1"/>
          <p:nvPr/>
        </p:nvSpPr>
        <p:spPr>
          <a:xfrm>
            <a:off x="1039356" y="4387086"/>
            <a:ext cx="6623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dirty="0" err="1"/>
              <a:t>eligible_area_val</a:t>
            </a:r>
            <a:endParaRPr lang="en-GB" sz="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2FEB8-8105-BEF6-5C36-2852D669894F}"/>
              </a:ext>
            </a:extLst>
          </p:cNvPr>
          <p:cNvSpPr txBox="1"/>
          <p:nvPr/>
        </p:nvSpPr>
        <p:spPr>
          <a:xfrm>
            <a:off x="531293" y="2695566"/>
            <a:ext cx="1961929" cy="18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</a:t>
            </a:r>
            <a:r>
              <a:rPr lang="en" sz="600" dirty="0"/>
              <a:t>eforestation_text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F6E15-68AB-DD51-68C9-3C63D1DBF073}"/>
              </a:ext>
            </a:extLst>
          </p:cNvPr>
          <p:cNvSpPr/>
          <p:nvPr/>
        </p:nvSpPr>
        <p:spPr>
          <a:xfrm>
            <a:off x="462078" y="682644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image_1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C9AB4-D71D-3CC9-9270-225389FF6B76}"/>
              </a:ext>
            </a:extLst>
          </p:cNvPr>
          <p:cNvSpPr/>
          <p:nvPr/>
        </p:nvSpPr>
        <p:spPr>
          <a:xfrm>
            <a:off x="2544092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image_2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81F7F-DD0B-DDA3-4A4F-951CF8896883}"/>
              </a:ext>
            </a:extLst>
          </p:cNvPr>
          <p:cNvSpPr/>
          <p:nvPr/>
        </p:nvSpPr>
        <p:spPr>
          <a:xfrm>
            <a:off x="4647502" y="691017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image_3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48D7E-D92A-ABDA-88CA-8E0B08A8C99B}"/>
              </a:ext>
            </a:extLst>
          </p:cNvPr>
          <p:cNvSpPr/>
          <p:nvPr/>
        </p:nvSpPr>
        <p:spPr>
          <a:xfrm>
            <a:off x="6736623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image_4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229</Words>
  <Application>Microsoft Office PowerPoint</Application>
  <PresentationFormat>On-screen Show 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Cabin SemiBold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15</cp:revision>
  <dcterms:modified xsi:type="dcterms:W3CDTF">2024-10-08T05:53:09Z</dcterms:modified>
</cp:coreProperties>
</file>