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2020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 risk is low (Land is not encroaching with a protected area)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 risk is low (farm unit does not overlap forested areas with tree cover loss)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 risk is low (Land is not encroaching with a protected area)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2021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2023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20M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0.12 ha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 ha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0.00ha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0.12ha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 err="1"/>
              <a:t>Deforestation risk is low (farm unit does not overlap forested areas with tree cover loss)</a:t>
            </a:r>
            <a:endParaRPr lang="en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F6E15-68AB-DD51-68C9-3C63D1DBF073}"/>
              </a:ext>
            </a:extLst>
          </p:cNvPr>
          <p:cNvSpPr/>
          <p:nvPr/>
        </p:nvSpPr>
        <p:spPr>
          <a:xfrm>
            <a:off x="462078" y="682644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9AB4-D71D-3CC9-9270-225389FF6B76}"/>
              </a:ext>
            </a:extLst>
          </p:cNvPr>
          <p:cNvSpPr/>
          <p:nvPr/>
        </p:nvSpPr>
        <p:spPr>
          <a:xfrm>
            <a:off x="2544092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81F7F-DD0B-DDA3-4A4F-951CF8896883}"/>
              </a:ext>
            </a:extLst>
          </p:cNvPr>
          <p:cNvSpPr/>
          <p:nvPr/>
        </p:nvSpPr>
        <p:spPr>
          <a:xfrm>
            <a:off x="4647502" y="691017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8D7E-D92A-ABDA-88CA-8E0B08A8C99B}"/>
              </a:ext>
            </a:extLst>
          </p:cNvPr>
          <p:cNvSpPr/>
          <p:nvPr/>
        </p:nvSpPr>
        <p:spPr>
          <a:xfrm>
            <a:off x="6736623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/>
            </a:r>
            <a:endParaRPr lang="en-GB" dirty="0"/>
          </a:p>
        </p:txBody>
      </p:sp>
      <p:pic>
        <p:nvPicPr>
          <p:cNvPr id="99" name="Picture 98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78" y="682644"/>
            <a:ext cx="1926785" cy="1814848"/>
          </a:xfrm>
          <a:prstGeom prst="rect">
            <a:avLst/>
          </a:prstGeom>
        </p:spPr>
      </p:pic>
      <p:pic>
        <p:nvPicPr>
          <p:cNvPr id="100" name="Picture 99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092" y="699289"/>
            <a:ext cx="1926785" cy="1814848"/>
          </a:xfrm>
          <a:prstGeom prst="rect">
            <a:avLst/>
          </a:prstGeom>
        </p:spPr>
      </p:pic>
      <p:pic>
        <p:nvPicPr>
          <p:cNvPr id="101" name="Picture 100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02" y="691017"/>
            <a:ext cx="1926785" cy="1814848"/>
          </a:xfrm>
          <a:prstGeom prst="rect">
            <a:avLst/>
          </a:prstGeom>
        </p:spPr>
      </p:pic>
      <p:pic>
        <p:nvPicPr>
          <p:cNvPr id="102" name="Picture 101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6623" y="699289"/>
            <a:ext cx="1926785" cy="1814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228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17</cp:revision>
  <dcterms:modified xsi:type="dcterms:W3CDTF">2024-10-08T06:05:50Z</dcterms:modified>
</cp:coreProperties>
</file>