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58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880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d</a:t>
            </a:r>
            <a:r>
              <a:rPr lang="en" sz="600" dirty="0"/>
              <a:t>eforestation_text }}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{{ encroachment_text1 }}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deforestation_text2 }}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encroachment_text2 }}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deforestation_text4  }}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encroachment_text4 }}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deforestation_text3 }}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{{ encroachment_text3 }}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4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162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687" y="674025"/>
            <a:ext cx="191727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199" y="669200"/>
            <a:ext cx="1917279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1643630923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{{ t</a:t>
                      </a:r>
                      <a:r>
                        <a:rPr lang="en" sz="500" dirty="0"/>
                        <a:t>otal_area_val }}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{{ potec_val }}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{{ d</a:t>
                      </a:r>
                      <a:r>
                        <a:rPr lang="en" sz="500" dirty="0"/>
                        <a:t>ef_val }}</a:t>
                      </a: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500" dirty="0"/>
                        <a:t>{{ e</a:t>
                      </a:r>
                      <a:r>
                        <a:rPr lang="en" sz="500" dirty="0"/>
                        <a:t>ligible_area_val }}</a:t>
                      </a: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{{ tec_val }}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246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9</cp:revision>
  <dcterms:modified xsi:type="dcterms:W3CDTF">2024-10-07T09:08:52Z</dcterms:modified>
</cp:coreProperties>
</file>