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96" y="-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880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encroachment_text1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deforestation_text2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encroachment_text2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encroachment_text4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deforestation_text3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encroachment_text3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4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162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87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99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821482407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t</a:t>
                      </a:r>
                      <a:r>
                        <a:rPr lang="en" sz="500" dirty="0"/>
                        <a:t>otal_area_val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potec_val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d</a:t>
                      </a:r>
                      <a:r>
                        <a:rPr lang="en" sz="500" dirty="0"/>
                        <a:t>ef_val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e</a:t>
                      </a:r>
                      <a:r>
                        <a:rPr lang="en" sz="500" dirty="0"/>
                        <a:t>ligible_area_val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tec_val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220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8</cp:revision>
  <dcterms:modified xsi:type="dcterms:W3CDTF">2024-10-07T06:11:10Z</dcterms:modified>
</cp:coreProperties>
</file>