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用電資料與生活機能分析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>
                <a:solidFill>
                  <a:srgbClr val="FFFF00"/>
                </a:solidFill>
              </a:rPr>
              <a:t>[</a:t>
            </a:r>
            <a:r>
              <a:rPr kumimoji="1" lang="zh-TW" altLang="en-US" dirty="0" smtClean="0">
                <a:solidFill>
                  <a:srgbClr val="FFFF00"/>
                </a:solidFill>
              </a:rPr>
              <a:t>提案與操作說明</a:t>
            </a:r>
            <a:r>
              <a:rPr kumimoji="1" lang="en-US" altLang="zh-TW" dirty="0" smtClean="0">
                <a:solidFill>
                  <a:srgbClr val="FFFF00"/>
                </a:solidFill>
              </a:rPr>
              <a:t>]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Pei-</a:t>
            </a:r>
            <a:r>
              <a:rPr kumimoji="1" lang="en-US" altLang="zh-TW" dirty="0" err="1" smtClean="0"/>
              <a:t>shen</a:t>
            </a:r>
            <a:r>
              <a:rPr kumimoji="1" lang="en-US" altLang="zh-TW" dirty="0" smtClean="0"/>
              <a:t> Wu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68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變數說明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Total.kW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該里內每月總售電量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單位</a:t>
            </a:r>
            <a:r>
              <a:rPr kumimoji="1" lang="en-US" altLang="zh-TW" dirty="0" smtClean="0"/>
              <a:t>kW)</a:t>
            </a:r>
          </a:p>
          <a:p>
            <a:r>
              <a:rPr kumimoji="1" lang="en-US" altLang="zh-TW" dirty="0" err="1" smtClean="0"/>
              <a:t>TotalPeople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該里內戶籍登記人口總數</a:t>
            </a:r>
            <a:endParaRPr kumimoji="1" lang="en-US" altLang="zh-TW" dirty="0" smtClean="0"/>
          </a:p>
          <a:p>
            <a:r>
              <a:rPr kumimoji="1" lang="en-US" altLang="zh-TW" dirty="0" smtClean="0"/>
              <a:t>Above65_percentage – </a:t>
            </a:r>
            <a:r>
              <a:rPr kumimoji="1" lang="zh-TW" altLang="en-US" dirty="0" smtClean="0"/>
              <a:t>年齡超過</a:t>
            </a:r>
            <a:r>
              <a:rPr kumimoji="1" lang="en-US" altLang="zh-TW" dirty="0" smtClean="0"/>
              <a:t>65</a:t>
            </a:r>
            <a:r>
              <a:rPr kumimoji="1" lang="zh-TW" altLang="en-US" dirty="0" smtClean="0"/>
              <a:t>歲以上比例</a:t>
            </a:r>
            <a:r>
              <a:rPr kumimoji="1" lang="en-US" altLang="zh-TW" dirty="0" smtClean="0"/>
              <a:t>(%)</a:t>
            </a:r>
            <a:endParaRPr kumimoji="1" lang="en-US" altLang="zh-TW" dirty="0" smtClean="0"/>
          </a:p>
          <a:p>
            <a:r>
              <a:rPr kumimoji="1" lang="en-US" altLang="zh-TW" dirty="0" smtClean="0"/>
              <a:t>from20to65_percentage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年齡</a:t>
            </a:r>
            <a:r>
              <a:rPr kumimoji="1" lang="en-US" altLang="zh-TW" dirty="0" smtClean="0"/>
              <a:t>20-64</a:t>
            </a:r>
            <a:r>
              <a:rPr kumimoji="1" lang="zh-TW" altLang="en-US" dirty="0" smtClean="0"/>
              <a:t>歲比例</a:t>
            </a:r>
            <a:r>
              <a:rPr kumimoji="1" lang="en-US" altLang="zh-TW" dirty="0"/>
              <a:t>(%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below20_percentage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年齡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19</a:t>
            </a:r>
            <a:r>
              <a:rPr kumimoji="1" lang="zh-TW" altLang="en-US" dirty="0" smtClean="0"/>
              <a:t>歲以</a:t>
            </a:r>
            <a:r>
              <a:rPr kumimoji="1" lang="zh-TW" altLang="en-US" dirty="0" smtClean="0"/>
              <a:t>下之</a:t>
            </a:r>
            <a:r>
              <a:rPr kumimoji="1" lang="zh-TW" altLang="en-US" dirty="0" smtClean="0"/>
              <a:t>比例</a:t>
            </a:r>
            <a:r>
              <a:rPr kumimoji="1" lang="en-US" altLang="zh-TW" dirty="0"/>
              <a:t>(%)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97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 smtClean="0"/>
              <a:t>elementary_schools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該里內，國小總數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kindergarden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</a:t>
            </a:r>
            <a:r>
              <a:rPr kumimoji="1" lang="zh-TW" altLang="en-US" dirty="0" smtClean="0"/>
              <a:t>，幼兒園</a:t>
            </a:r>
            <a:r>
              <a:rPr kumimoji="1" lang="zh-TW" altLang="en-US" dirty="0" smtClean="0"/>
              <a:t>總數</a:t>
            </a:r>
            <a:endParaRPr kumimoji="1" lang="en-US" altLang="zh-TW" dirty="0"/>
          </a:p>
          <a:p>
            <a:r>
              <a:rPr kumimoji="1" lang="en-US" altLang="zh-TW" dirty="0" err="1" smtClean="0"/>
              <a:t>juniorhigh_schools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</a:t>
            </a:r>
            <a:r>
              <a:rPr kumimoji="1" lang="zh-TW" altLang="en-US" dirty="0" smtClean="0"/>
              <a:t>，</a:t>
            </a:r>
            <a:r>
              <a:rPr kumimoji="1" lang="zh-TW" altLang="en-US" dirty="0" smtClean="0"/>
              <a:t>國</a:t>
            </a:r>
            <a:r>
              <a:rPr kumimoji="1" lang="zh-TW" altLang="en-US" dirty="0" smtClean="0"/>
              <a:t>中</a:t>
            </a:r>
            <a:r>
              <a:rPr kumimoji="1" lang="zh-TW" altLang="en-US" dirty="0" smtClean="0"/>
              <a:t>總數</a:t>
            </a:r>
            <a:endParaRPr kumimoji="1" lang="en-US" altLang="zh-TW" dirty="0"/>
          </a:p>
          <a:p>
            <a:r>
              <a:rPr kumimoji="1" lang="en-US" altLang="zh-TW" dirty="0" err="1" smtClean="0"/>
              <a:t>seniorhigh_schools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</a:t>
            </a:r>
            <a:r>
              <a:rPr kumimoji="1" lang="zh-TW" altLang="en-US" dirty="0" smtClean="0"/>
              <a:t>，高中</a:t>
            </a:r>
            <a:r>
              <a:rPr kumimoji="1" lang="zh-TW" altLang="en-US" dirty="0" smtClean="0"/>
              <a:t>總數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kWperCount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該里內，每戶之售電量</a:t>
            </a:r>
            <a:r>
              <a:rPr kumimoji="1" lang="en-US" altLang="zh-TW" dirty="0" smtClean="0"/>
              <a:t>(kW)</a:t>
            </a:r>
            <a:endParaRPr kumimoji="1" lang="en-US" altLang="zh-TW" dirty="0"/>
          </a:p>
          <a:p>
            <a:r>
              <a:rPr kumimoji="1" lang="en-US" altLang="zh-TW" dirty="0" err="1" smtClean="0"/>
              <a:t>kWperPerson.avg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該里內，</a:t>
            </a:r>
            <a:r>
              <a:rPr kumimoji="1" lang="zh-TW" altLang="en-US" dirty="0" smtClean="0"/>
              <a:t>每</a:t>
            </a:r>
            <a:r>
              <a:rPr kumimoji="1" lang="zh-TW" altLang="en-US" dirty="0" smtClean="0"/>
              <a:t>人</a:t>
            </a:r>
            <a:r>
              <a:rPr kumimoji="1" lang="zh-TW" altLang="en-US" dirty="0" smtClean="0"/>
              <a:t>售電量</a:t>
            </a:r>
            <a:r>
              <a:rPr kumimoji="1" lang="zh-TW" altLang="en-US" dirty="0" smtClean="0"/>
              <a:t>的</a:t>
            </a:r>
            <a:r>
              <a:rPr kumimoji="1" lang="zh-TW" altLang="en-US" dirty="0"/>
              <a:t>平均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kW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kWperPerson.sd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該里內，</a:t>
            </a:r>
            <a:r>
              <a:rPr kumimoji="1" lang="zh-TW" altLang="en-US" dirty="0" smtClean="0"/>
              <a:t>每人售電量</a:t>
            </a:r>
            <a:r>
              <a:rPr kumimoji="1" lang="zh-TW" altLang="en-US" dirty="0" smtClean="0"/>
              <a:t>的標準差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kW)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3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(IV)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Member_per_count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每戶的平均人口數</a:t>
            </a:r>
            <a:endParaRPr kumimoji="1" lang="en-US" altLang="zh-TW" dirty="0" smtClean="0"/>
          </a:p>
          <a:p>
            <a:r>
              <a:rPr kumimoji="1" lang="en-US" altLang="zh-TW" dirty="0" smtClean="0"/>
              <a:t>universities – </a:t>
            </a:r>
            <a:r>
              <a:rPr kumimoji="1" lang="zh-TW" altLang="en-US" dirty="0" smtClean="0"/>
              <a:t>該里內的大專院校總數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8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zh-TW" altLang="en-US" sz="9600" dirty="0" smtClean="0">
                <a:latin typeface="Heiti TC Light"/>
                <a:ea typeface="Heiti TC Light"/>
                <a:cs typeface="Heiti TC Light"/>
              </a:rPr>
              <a:t>找尋</a:t>
            </a:r>
            <a:r>
              <a:rPr kumimoji="1" lang="zh-TW" altLang="en-US" sz="96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有潛力節電</a:t>
            </a:r>
            <a:r>
              <a:rPr kumimoji="1" lang="zh-TW" altLang="en-US" sz="9600" dirty="0" smtClean="0">
                <a:latin typeface="Heiti TC Light"/>
                <a:ea typeface="Heiti TC Light"/>
                <a:cs typeface="Heiti TC Light"/>
              </a:rPr>
              <a:t>的個體戶</a:t>
            </a:r>
          </a:p>
        </p:txBody>
      </p:sp>
    </p:spTree>
    <p:extLst>
      <p:ext uri="{BB962C8B-B14F-4D97-AF65-F5344CB8AC3E}">
        <p14:creationId xmlns:p14="http://schemas.microsoft.com/office/powerpoint/2010/main" val="252018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883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zh-TW" altLang="en-US" sz="8800" dirty="0" smtClean="0">
                <a:latin typeface="Heiti TC Light"/>
                <a:ea typeface="Heiti TC Light"/>
                <a:cs typeface="Heiti TC Light"/>
              </a:rPr>
              <a:t>要讓第一線的人</a:t>
            </a:r>
            <a:endParaRPr kumimoji="1" lang="en-US" altLang="zh-TW" sz="8800" dirty="0" smtClean="0"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88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容易回答</a:t>
            </a:r>
            <a:endParaRPr kumimoji="1" lang="en-US" altLang="zh-TW" sz="8800" dirty="0" smtClean="0">
              <a:solidFill>
                <a:srgbClr val="FFFF00"/>
              </a:solidFill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88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想問的問題</a:t>
            </a:r>
            <a:endParaRPr kumimoji="1" lang="zh-TW" altLang="en-US" sz="8800" dirty="0">
              <a:solidFill>
                <a:srgbClr val="FFFF00"/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9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6-08-07 下午10.1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580"/>
            <a:ext cx="9144000" cy="5715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07190" y="4750700"/>
            <a:ext cx="664797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若無法開啟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，在網頁上按右鍵，選「全域設定」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8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6-08-07 下午10.1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98" y="610331"/>
            <a:ext cx="4436954" cy="425277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4776" y="5212365"/>
            <a:ext cx="81268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連線到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Adobe flash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網頁後，點選「全域安全性設定面板」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3334" y="2903206"/>
            <a:ext cx="4272011" cy="44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97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6-08-07 下午10.1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3" y="517210"/>
            <a:ext cx="5283200" cy="4013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8220" y="2466069"/>
            <a:ext cx="1649424" cy="44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29286" y="4816472"/>
            <a:ext cx="5487049" cy="1200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選取「永遠允許」</a:t>
            </a:r>
            <a:endParaRPr kumimoji="1" lang="en-US" altLang="zh-TW" sz="2400" dirty="0" smtClean="0">
              <a:solidFill>
                <a:schemeClr val="bg1"/>
              </a:solidFill>
            </a:endParaRPr>
          </a:p>
          <a:p>
            <a:r>
              <a:rPr kumimoji="1" lang="en-US" altLang="zh-TW" sz="2400" dirty="0" smtClean="0">
                <a:solidFill>
                  <a:schemeClr val="bg1"/>
                </a:solidFill>
              </a:rPr>
              <a:t>(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預設是關閉的，這個設定主要是</a:t>
            </a:r>
            <a:endParaRPr kumimoji="1" lang="en-US" altLang="zh-TW" sz="2400" dirty="0" smtClean="0">
              <a:solidFill>
                <a:schemeClr val="bg1"/>
              </a:solidFill>
            </a:endParaRPr>
          </a:p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針對在本機上的網頁是否可以開啟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flash)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6-08-07 下午10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33913" y="6086626"/>
            <a:ext cx="264687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重新整理即可開啟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資料來源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臺北市各區各里之最小統計單位，於</a:t>
            </a:r>
            <a:r>
              <a:rPr kumimoji="1" lang="en-US" altLang="zh-TW" dirty="0" smtClean="0"/>
              <a:t>2016/6-7</a:t>
            </a:r>
            <a:r>
              <a:rPr kumimoji="1" lang="zh-TW" altLang="en-US" dirty="0" smtClean="0"/>
              <a:t>月</a:t>
            </a:r>
            <a:r>
              <a:rPr kumimoji="1" lang="zh-TW" altLang="en-US" dirty="0" smtClean="0"/>
              <a:t>之售電量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81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CostPerCount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每戶每月電費</a:t>
            </a:r>
            <a:r>
              <a:rPr kumimoji="1" lang="en-US" altLang="zh-TW" dirty="0" smtClean="0"/>
              <a:t>($NTD)</a:t>
            </a:r>
          </a:p>
          <a:p>
            <a:r>
              <a:rPr kumimoji="1" lang="en-US" altLang="zh-TW" dirty="0" err="1" smtClean="0"/>
              <a:t>CostPerPerson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每人每月電費</a:t>
            </a:r>
            <a:r>
              <a:rPr kumimoji="1" lang="en-US" altLang="zh-TW" dirty="0" smtClean="0"/>
              <a:t>($NTD)</a:t>
            </a:r>
          </a:p>
          <a:p>
            <a:r>
              <a:rPr kumimoji="1" lang="en-US" altLang="zh-TW" dirty="0" err="1" smtClean="0"/>
              <a:t>Industry_Total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該里內，電費被台電列管的單位家數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Industry_Total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Manufacture_Industry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Service_Industry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Manufacture_Industry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該里內，屬於生產性事業，其電費被列管的家數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Service_Industry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該里內，非生產性事業，其電費被列管的家數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7363892"/>
      </p:ext>
    </p:extLst>
  </p:cSld>
  <p:clrMapOvr>
    <a:masterClrMapping/>
  </p:clrMapOvr>
</p:sld>
</file>

<file path=ppt/theme/theme1.xml><?xml version="1.0" encoding="utf-8"?>
<a:theme xmlns:a="http://schemas.openxmlformats.org/drawingml/2006/main" name="黑色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45</TotalTime>
  <Words>245</Words>
  <Application>Microsoft Macintosh PowerPoint</Application>
  <PresentationFormat>如螢幕大小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黑色</vt:lpstr>
      <vt:lpstr>用電資料與生活機能分析 [提案與操作說明]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  <vt:lpstr>變數說明(I)</vt:lpstr>
      <vt:lpstr>變數說明(II)</vt:lpstr>
      <vt:lpstr>變數說明(III)</vt:lpstr>
      <vt:lpstr>變數說明(IV)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沛燊 吳</dc:creator>
  <cp:lastModifiedBy>沛燊 吳</cp:lastModifiedBy>
  <cp:revision>7</cp:revision>
  <dcterms:created xsi:type="dcterms:W3CDTF">2016-08-07T11:44:51Z</dcterms:created>
  <dcterms:modified xsi:type="dcterms:W3CDTF">2016-08-07T14:37:47Z</dcterms:modified>
</cp:coreProperties>
</file>