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/>
    <p:restoredTop sz="96842"/>
  </p:normalViewPr>
  <p:slideViewPr>
    <p:cSldViewPr snapToGrid="0" snapToObjects="1">
      <p:cViewPr varScale="1">
        <p:scale>
          <a:sx n="150" d="100"/>
          <a:sy n="150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1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10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7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843874" y="1832002"/>
            <a:ext cx="850425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90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学习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最好的方式，是大量的做实践练习！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演示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个小例子，从简单到复杂，层层递进带你掌握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开发环境：</a:t>
            </a:r>
            <a:r>
              <a:rPr kumimoji="1" lang="en-US" altLang="zh-CN" sz="2400" dirty="0" err="1"/>
              <a:t>Pycharm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55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输入两个数字，打印数字之和</a:t>
            </a:r>
          </a:p>
        </p:txBody>
      </p:sp>
    </p:spTree>
    <p:extLst>
      <p:ext uri="{BB962C8B-B14F-4D97-AF65-F5344CB8AC3E}">
        <p14:creationId xmlns:p14="http://schemas.microsoft.com/office/powerpoint/2010/main" val="36376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212261" y="2108015"/>
            <a:ext cx="95521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2287405" y="3615083"/>
            <a:ext cx="6941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60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6201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输入两个数字，打印数字之和</a:t>
            </a:r>
          </a:p>
        </p:txBody>
      </p:sp>
    </p:spTree>
    <p:extLst>
      <p:ext uri="{BB962C8B-B14F-4D97-AF65-F5344CB8AC3E}">
        <p14:creationId xmlns:p14="http://schemas.microsoft.com/office/powerpoint/2010/main" val="298468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72</TotalTime>
  <Words>146</Words>
  <Application>Microsoft Macintosh PowerPoint</Application>
  <PresentationFormat>宽屏</PresentationFormat>
  <Paragraphs>24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Microsoft YaHei</vt:lpstr>
      <vt:lpstr>Arial</vt:lpstr>
      <vt:lpstr>Calibri</vt:lpstr>
      <vt:lpstr>Calibri Light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例子03：计算圆的面积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2021-03-15T14:22:07Z</dcterms:created>
  <dcterms:modified xsi:type="dcterms:W3CDTF">2021-03-16T15:32:37Z</dcterms:modified>
</cp:coreProperties>
</file>