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59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72008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842"/>
  </p:normalViewPr>
  <p:slideViewPr>
    <p:cSldViewPr snapToGrid="0" snapToObjects="1">
      <p:cViewPr varScale="1">
        <p:scale>
          <a:sx n="150" d="100"/>
          <a:sy n="150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en-US" altLang="zh-CN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  <a:endParaRPr lang="zh-CN" altLang="en-US" sz="4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  <a:endParaRPr lang="zh-CN" altLang="en-US" sz="4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  <a:endParaRPr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  <a:endParaRPr kumimoji="1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  <a:endParaRPr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endParaRPr kumimoji="1" lang="zh-CN" altLang="en-US" sz="26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  <a:endParaRPr kumimoji="1" lang="en-US" altLang="zh-CN" sz="23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  <a:endParaRPr kumimoji="1"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endParaRPr kumimoji="1" lang="zh-CN" altLang="en-US" sz="26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  <a:endParaRPr kumimoji="1" lang="en-US" altLang="zh-CN" sz="23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  <a:endParaRPr kumimoji="1"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  <a:endParaRPr kumimoji="1" lang="zh-CN" altLang="en-US" sz="235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  <a:endParaRPr kumimoji="1" lang="zh-CN" altLang="en-US" sz="20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  <a:endParaRPr kumimoji="1" lang="zh-CN" altLang="en-US" sz="20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  <a:endParaRPr kumimoji="1"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  <a:endParaRPr lang="en-GB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  <a:endParaRPr kumimoji="1" lang="zh-CN" altLang="en-US" sz="2100" dirty="0"/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  <a:endParaRPr kumimoji="1" lang="en-US" altLang="zh-CN" sz="1950" dirty="0"/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  <a:endParaRPr kumimoji="1" lang="zh-CN" altLang="en-US" sz="1950" dirty="0"/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0</TotalTime>
  <Words>1051</Words>
  <Application>WPS 演示</Application>
  <PresentationFormat>宽屏</PresentationFormat>
  <Paragraphs>125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方正书宋_GBK</vt:lpstr>
      <vt:lpstr>Wingdings</vt:lpstr>
      <vt:lpstr>Arial</vt:lpstr>
      <vt:lpstr>Microsoft YaHei</vt:lpstr>
      <vt:lpstr>汉仪旗黑</vt:lpstr>
      <vt:lpstr>Calibri</vt:lpstr>
      <vt:lpstr>Helvetica Neue</vt:lpstr>
      <vt:lpstr>微软雅黑</vt:lpstr>
      <vt:lpstr>宋体</vt:lpstr>
      <vt:lpstr>Arial Unicode MS</vt:lpstr>
      <vt:lpstr>等线</vt:lpstr>
      <vt:lpstr>汉仪中等线KW</vt:lpstr>
      <vt:lpstr>汉仪书宋二KW</vt:lpstr>
      <vt:lpstr>Calibri Light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peishuaishuai</cp:lastModifiedBy>
  <cp:revision>84</cp:revision>
  <dcterms:created xsi:type="dcterms:W3CDTF">2021-03-29T14:56:24Z</dcterms:created>
  <dcterms:modified xsi:type="dcterms:W3CDTF">2021-03-29T14:56:24Z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