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9"/>
    <p:restoredTop sz="96842"/>
  </p:normalViewPr>
  <p:slideViewPr>
    <p:cSldViewPr snapToGrid="0" snapToObjects="1">
      <p:cViewPr varScale="1">
        <p:scale>
          <a:sx n="150" d="100"/>
          <a:sy n="150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81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 dirty="0"/>
              <a:t>/python-program-to-add-two-numbers/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10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www.geeksforgeeks.org</a:t>
            </a:r>
            <a:r>
              <a:rPr kumimoji="1" lang="en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07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1843874" y="1832002"/>
            <a:ext cx="850425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r>
              <a:rPr kumimoji="1" lang="zh-CN" altLang="en-US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70903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学习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最好的方式，是大量的做实践练习！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演示</a:t>
            </a:r>
            <a:r>
              <a:rPr kumimoji="1" lang="en-US" altLang="zh-CN" sz="2400" dirty="0"/>
              <a:t>100</a:t>
            </a:r>
            <a:r>
              <a:rPr kumimoji="1" lang="zh-CN" altLang="en-US" sz="2400" dirty="0"/>
              <a:t>个小例子，从简单到复杂，层层递进带你掌握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开发环境：</a:t>
            </a:r>
            <a:r>
              <a:rPr kumimoji="1" lang="en-US" altLang="zh-CN" sz="2400" dirty="0" err="1"/>
              <a:t>Pycharm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Python3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55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2833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输入两个数字，打印数字之和</a:t>
            </a:r>
          </a:p>
        </p:txBody>
      </p:sp>
    </p:spTree>
    <p:extLst>
      <p:ext uri="{BB962C8B-B14F-4D97-AF65-F5344CB8AC3E}">
        <p14:creationId xmlns:p14="http://schemas.microsoft.com/office/powerpoint/2010/main" val="36376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1212261" y="2108015"/>
            <a:ext cx="95521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62883-CFB8-9442-A340-30E75FA3BCBA}"/>
              </a:ext>
            </a:extLst>
          </p:cNvPr>
          <p:cNvSpPr/>
          <p:nvPr/>
        </p:nvSpPr>
        <p:spPr>
          <a:xfrm>
            <a:off x="2287405" y="3615083"/>
            <a:ext cx="6941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607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16201"/>
            <a:ext cx="10131425" cy="2328333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</a:p>
          <a:p>
            <a:pPr lvl="1"/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87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2199240" y="1359340"/>
            <a:ext cx="711765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8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8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62883-CFB8-9442-A340-30E75FA3BCBA}"/>
              </a:ext>
            </a:extLst>
          </p:cNvPr>
          <p:cNvSpPr/>
          <p:nvPr/>
        </p:nvSpPr>
        <p:spPr>
          <a:xfrm>
            <a:off x="2375570" y="4140376"/>
            <a:ext cx="6941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003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集：求圆的面积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073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EC20-A40C-C34A-94A8-45AD2EC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003</a:t>
            </a:r>
            <a:r>
              <a:rPr kumimoji="1" lang="zh-CN" altLang="en-US" dirty="0"/>
              <a:t>：计算圆的面积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24756"/>
            <a:ext cx="4392037" cy="2328333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输入半径，返回圆的面积</a:t>
            </a:r>
          </a:p>
        </p:txBody>
      </p:sp>
      <p:pic>
        <p:nvPicPr>
          <p:cNvPr id="1026" name="Picture 2" descr="Area of a Circle (examples, videos, worksheets, solutions, activities)">
            <a:extLst>
              <a:ext uri="{FF2B5EF4-FFF2-40B4-BE49-F238E27FC236}">
                <a16:creationId xmlns:a16="http://schemas.microsoft.com/office/drawing/2014/main" id="{5979DFD8-335A-9342-96C4-FEB74902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5913"/>
            <a:ext cx="4472890" cy="30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8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96D409-1D57-DE4F-8952-D961911C903C}"/>
              </a:ext>
            </a:extLst>
          </p:cNvPr>
          <p:cNvSpPr/>
          <p:nvPr/>
        </p:nvSpPr>
        <p:spPr>
          <a:xfrm>
            <a:off x="2199240" y="1359340"/>
            <a:ext cx="711765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8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8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8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62883-CFB8-9442-A340-30E75FA3BCBA}"/>
              </a:ext>
            </a:extLst>
          </p:cNvPr>
          <p:cNvSpPr/>
          <p:nvPr/>
        </p:nvSpPr>
        <p:spPr>
          <a:xfrm>
            <a:off x="1918638" y="4036996"/>
            <a:ext cx="85315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9320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25D0-8354-A84D-8611-0C1E55DF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2353733"/>
            <a:ext cx="10532532" cy="3225889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输入开始数字和结束数字，打印区间内所有的素数</a:t>
            </a:r>
            <a:endParaRPr kumimoji="1" lang="en-US" altLang="zh-CN" sz="2800" dirty="0"/>
          </a:p>
          <a:p>
            <a:pPr lvl="1"/>
            <a:r>
              <a:rPr kumimoji="1" lang="zh-CN" altLang="en-US" sz="2600" dirty="0"/>
              <a:t>比如：输入 </a:t>
            </a:r>
            <a:r>
              <a:rPr kumimoji="1" lang="en-US" altLang="zh-CN" sz="2600" dirty="0"/>
              <a:t>11</a:t>
            </a:r>
            <a:r>
              <a:rPr kumimoji="1" lang="zh-CN" altLang="en-US" sz="2600" dirty="0"/>
              <a:t>和</a:t>
            </a:r>
            <a:r>
              <a:rPr kumimoji="1" lang="en-US" altLang="zh-CN" sz="2600" dirty="0"/>
              <a:t>25</a:t>
            </a:r>
            <a:r>
              <a:rPr kumimoji="1" lang="zh-CN" altLang="en-US" sz="2600" dirty="0"/>
              <a:t>，打印</a:t>
            </a:r>
            <a:r>
              <a:rPr kumimoji="1" lang="en-US" altLang="zh-CN" sz="2600" dirty="0"/>
              <a:t>11~25</a:t>
            </a:r>
            <a:r>
              <a:rPr kumimoji="1" lang="zh-CN" altLang="en-US" sz="2600" dirty="0"/>
              <a:t>的所有素数，包括</a:t>
            </a:r>
            <a:r>
              <a:rPr kumimoji="1" lang="en-US" altLang="zh-CN" sz="2600" dirty="0"/>
              <a:t>25</a:t>
            </a:r>
          </a:p>
          <a:p>
            <a:pPr marL="457200" lvl="1" indent="0">
              <a:buNone/>
            </a:pPr>
            <a:endParaRPr kumimoji="1" lang="en-US" altLang="zh-CN" sz="2600" dirty="0"/>
          </a:p>
          <a:p>
            <a:r>
              <a:rPr kumimoji="1" lang="zh-CN" altLang="en-US" sz="2800" dirty="0"/>
              <a:t>素数：如果数字只能被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和自己整除就是素数，否则不是素数</a:t>
            </a:r>
            <a:endParaRPr kumimoji="1" lang="en-US" altLang="zh-CN" sz="2800" dirty="0"/>
          </a:p>
          <a:p>
            <a:pPr lvl="1"/>
            <a:r>
              <a:rPr kumimoji="1" lang="zh-CN" altLang="en-US" sz="2600" dirty="0"/>
              <a:t>比如</a:t>
            </a:r>
            <a:r>
              <a:rPr kumimoji="1" lang="en-US" altLang="zh-CN" sz="2600" dirty="0"/>
              <a:t>3</a:t>
            </a:r>
            <a:r>
              <a:rPr kumimoji="1" lang="zh-CN" altLang="en-US" sz="2600" dirty="0"/>
              <a:t>是素数、</a:t>
            </a:r>
            <a:r>
              <a:rPr kumimoji="1" lang="en-US" altLang="zh-CN" sz="2600" dirty="0"/>
              <a:t>4</a:t>
            </a:r>
            <a:r>
              <a:rPr kumimoji="1" lang="zh-CN" altLang="en-US" sz="2600" dirty="0"/>
              <a:t>不是素数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0A7E70-2CBF-1B42-881F-582507DBEBC8}"/>
              </a:ext>
            </a:extLst>
          </p:cNvPr>
          <p:cNvSpPr/>
          <p:nvPr/>
        </p:nvSpPr>
        <p:spPr>
          <a:xfrm>
            <a:off x="1647705" y="489463"/>
            <a:ext cx="85315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36768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78</TotalTime>
  <Words>248</Words>
  <Application>Microsoft Macintosh PowerPoint</Application>
  <PresentationFormat>宽屏</PresentationFormat>
  <Paragraphs>38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Microsoft YaHei</vt:lpstr>
      <vt:lpstr>Arial</vt:lpstr>
      <vt:lpstr>Calibri</vt:lpstr>
      <vt:lpstr>Calibri Light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PowerPoint 演示文稿</vt:lpstr>
      <vt:lpstr>例子003：计算圆的面积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25</cp:revision>
  <dcterms:created xsi:type="dcterms:W3CDTF">2021-03-15T14:22:07Z</dcterms:created>
  <dcterms:modified xsi:type="dcterms:W3CDTF">2021-03-18T15:21:02Z</dcterms:modified>
</cp:coreProperties>
</file>