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1" r:id="rId7"/>
    <p:sldId id="259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72008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4"/>
    <p:restoredTop sz="96842"/>
  </p:normalViewPr>
  <p:slideViewPr>
    <p:cSldViewPr snapToGrid="0" snapToObjects="1">
      <p:cViewPr varScale="1">
        <p:scale>
          <a:sx n="150" d="100"/>
          <a:sy n="150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EF14-D706-E540-9C85-6AD8A04B77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451" y="1143000"/>
            <a:ext cx="493309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/python-program-to-add-two-numbers/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/python-program-for-factorial-of-a-number/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638436"/>
            <a:ext cx="5398295" cy="2019794"/>
          </a:xfrm>
        </p:spPr>
        <p:txBody>
          <a:bodyPr anchor="b">
            <a:normAutofit/>
          </a:bodyPr>
          <a:lstStyle>
            <a:lvl1pPr algn="r">
              <a:defRPr sz="4005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658230"/>
            <a:ext cx="5398295" cy="1172329"/>
          </a:xfrm>
        </p:spPr>
        <p:txBody>
          <a:bodyPr anchor="t">
            <a:normAutofit/>
          </a:bodyPr>
          <a:lstStyle>
            <a:lvl1pPr marL="0" indent="0" algn="r">
              <a:buNone/>
              <a:defRPr sz="1500" cap="all">
                <a:solidFill>
                  <a:schemeClr val="tx1"/>
                </a:solidFill>
              </a:defRPr>
            </a:lvl1pPr>
            <a:lvl2pPr marL="3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896769"/>
            <a:ext cx="1200150" cy="315152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896769"/>
            <a:ext cx="3670469" cy="3151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896769"/>
            <a:ext cx="413375" cy="315152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947781"/>
            <a:ext cx="7598570" cy="47272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0" y="777494"/>
            <a:ext cx="6569870" cy="26399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420509"/>
            <a:ext cx="7598570" cy="411815"/>
          </a:xfrm>
        </p:spPr>
        <p:txBody>
          <a:bodyPr anchor="t">
            <a:normAutofit/>
          </a:bodyPr>
          <a:lstStyle>
            <a:lvl1pPr marL="0" indent="0">
              <a:buNone/>
              <a:defRPr sz="117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605959"/>
          </a:xfrm>
        </p:spPr>
        <p:txBody>
          <a:bodyPr anchor="ctr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796640"/>
            <a:ext cx="7004388" cy="317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81635" indent="0">
              <a:buFontTx/>
              <a:buNone/>
              <a:defRPr/>
            </a:lvl2pPr>
            <a:lvl3pPr marL="762635" indent="0">
              <a:buFontTx/>
              <a:buNone/>
              <a:defRPr/>
            </a:lvl3pPr>
            <a:lvl4pPr marL="1144270" indent="0">
              <a:buFontTx/>
              <a:buNone/>
              <a:defRPr/>
            </a:lvl4pPr>
            <a:lvl5pPr marL="152527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622920"/>
            <a:ext cx="7614275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59756"/>
            <a:ext cx="7598569" cy="1225157"/>
          </a:xfrm>
        </p:spPr>
        <p:txBody>
          <a:bodyPr anchor="b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984913"/>
            <a:ext cx="7598570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241560"/>
            <a:ext cx="7601577" cy="741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3094"/>
            <a:ext cx="7601577" cy="84746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2881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923760"/>
            <a:ext cx="7598571" cy="6991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3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508479"/>
            <a:ext cx="1618914" cy="4322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08480"/>
            <a:ext cx="5874087" cy="432208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59756"/>
            <a:ext cx="7598570" cy="1225157"/>
          </a:xfrm>
        </p:spPr>
        <p:txBody>
          <a:bodyPr anchor="b"/>
          <a:lstStyle>
            <a:lvl1pPr algn="l">
              <a:defRPr sz="3335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4913"/>
            <a:ext cx="7598571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 cap="all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786743"/>
            <a:ext cx="3746501" cy="304381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786743"/>
            <a:ext cx="3746499" cy="304381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3" y="1850303"/>
            <a:ext cx="3531791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94094"/>
            <a:ext cx="3747692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857365"/>
            <a:ext cx="3542110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394094"/>
            <a:ext cx="3746501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30244"/>
            <a:ext cx="2760664" cy="114408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508481"/>
            <a:ext cx="4626770" cy="432208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874324"/>
            <a:ext cx="2760664" cy="1525440"/>
          </a:xfrm>
        </p:spPr>
        <p:txBody>
          <a:bodyPr anchor="t">
            <a:normAutofit/>
          </a:bodyPr>
          <a:lstStyle>
            <a:lvl1pPr marL="0" indent="0">
              <a:buNone/>
              <a:defRPr sz="1335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334760"/>
            <a:ext cx="4623490" cy="1144080"/>
          </a:xfrm>
        </p:spPr>
        <p:txBody>
          <a:bodyPr anchor="b">
            <a:normAutofit/>
          </a:bodyPr>
          <a:lstStyle>
            <a:lvl1pPr algn="l">
              <a:defRPr sz="233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762720"/>
            <a:ext cx="2460731" cy="3813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478840"/>
            <a:ext cx="4623490" cy="1525440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786743"/>
            <a:ext cx="7598569" cy="304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896769"/>
            <a:ext cx="1200150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896769"/>
            <a:ext cx="5870744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5" y="4896769"/>
            <a:ext cx="413375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381635" rtl="0" eaLnBrk="1" latinLnBrk="0" hangingPunct="1">
        <a:spcBef>
          <a:spcPct val="0"/>
        </a:spcBef>
        <a:buNone/>
        <a:defRPr sz="3005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8125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9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33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00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1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7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68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9740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79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60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4167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82906" y="1662452"/>
            <a:ext cx="6467475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72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954979" y="33161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702" y="19775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输入：数字</a:t>
            </a:r>
            <a:r>
              <a:rPr kumimoji="1"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kumimoji="1" lang="en-US" altLang="zh-CN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计算：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+ 2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+ 3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….. + N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0379" y="7253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92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  <a:endParaRPr lang="zh-CN" altLang="en-US" sz="4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2686" y="2091850"/>
            <a:ext cx="6213548" cy="2419417"/>
          </a:xfrm>
        </p:spPr>
        <p:txBody>
          <a:bodyPr>
            <a:normAutofit/>
          </a:bodyPr>
          <a:lstStyle/>
          <a:p>
            <a:r>
              <a:rPr lang="en-GB" altLang="zh-CN" sz="3000" b="1" dirty="0"/>
              <a:t>Input:</a:t>
            </a:r>
            <a:r>
              <a:rPr lang="en-GB" altLang="zh-CN" sz="3000" dirty="0"/>
              <a:t> [</a:t>
            </a:r>
            <a:r>
              <a:rPr lang="en-US" altLang="zh-CN" sz="3000" dirty="0"/>
              <a:t>1</a:t>
            </a:r>
            <a:r>
              <a:rPr lang="en-GB" altLang="zh-CN" sz="3000" dirty="0"/>
              <a:t>, </a:t>
            </a:r>
            <a:r>
              <a:rPr lang="en-US" altLang="zh-CN" sz="3000" dirty="0"/>
              <a:t>2</a:t>
            </a:r>
            <a:r>
              <a:rPr lang="en-GB" altLang="zh-CN" sz="3000" dirty="0"/>
              <a:t>, </a:t>
            </a:r>
            <a:r>
              <a:rPr lang="en-US" altLang="zh-CN" sz="3000" dirty="0"/>
              <a:t>3</a:t>
            </a:r>
            <a:r>
              <a:rPr lang="en-GB" altLang="zh-CN" sz="3000" dirty="0"/>
              <a:t>, </a:t>
            </a:r>
            <a:r>
              <a:rPr lang="en-US" altLang="zh-CN" sz="3000" dirty="0"/>
              <a:t>4</a:t>
            </a:r>
            <a:r>
              <a:rPr lang="en-GB" altLang="zh-CN" sz="3000" dirty="0"/>
              <a:t>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</a:t>
            </a:r>
            <a:r>
              <a:rPr lang="en-US" altLang="zh-CN" sz="3000" dirty="0"/>
              <a:t>10</a:t>
            </a:r>
            <a:endParaRPr lang="en-GB" altLang="zh-CN" sz="3000" dirty="0"/>
          </a:p>
          <a:p>
            <a:endParaRPr lang="en-GB" altLang="zh-CN" sz="3000" b="1" dirty="0"/>
          </a:p>
          <a:p>
            <a:r>
              <a:rPr lang="en-GB" altLang="zh-CN" sz="3000" b="1" dirty="0"/>
              <a:t>Input:</a:t>
            </a:r>
            <a:r>
              <a:rPr lang="en-GB" altLang="zh-CN" sz="3000" dirty="0"/>
              <a:t> [17, 5, 3, 5]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30 </a:t>
            </a:r>
            <a:br>
              <a:rPr lang="en-GB" altLang="zh-CN" sz="3000" dirty="0"/>
            </a:b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4295" y="977185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  <a:endParaRPr lang="zh-CN" altLang="en-US" sz="4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kumimoji="1" lang="zh-CN" alt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0272" y="2915671"/>
            <a:ext cx="636270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007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endParaRPr kumimoji="1"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计算数字范围中</a:t>
            </a:r>
            <a:r>
              <a:rPr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所有的偶数</a:t>
            </a:r>
            <a:endParaRPr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输入开始和结束值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不包含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，得到所有偶数</a:t>
            </a: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偶数：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能够被2所整除的整数</a:t>
            </a:r>
            <a:r>
              <a:rPr kumimoji="1" 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是2的倍数</a:t>
            </a:r>
            <a:endParaRPr kumimoji="1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begin=4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end=15</a:t>
            </a:r>
            <a:endParaRPr kumimoji="1" lang="en-US" altLang="zh-CN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4, 6, 8, 10, 12, 14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kumimoji="1" lang="en-US" altLang="zh-CN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880" y="799544"/>
            <a:ext cx="852424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007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计算数字范围中</a:t>
            </a:r>
            <a:r>
              <a:rPr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所有的偶数</a:t>
            </a:r>
            <a:endParaRPr lang="zh-CN" altLang="en-US" sz="405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kumimoji="1" lang="zh-CN" alt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5257" y="2915671"/>
            <a:ext cx="533273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008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endParaRPr kumimoji="1"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移除列表中的多个元素</a:t>
            </a:r>
            <a:endParaRPr kumimoji="1"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7, 9, 11, 13]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移除元素：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[7, 11]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  <a:endParaRPr kumimoji="1" lang="zh-CN" altLang="en-US" sz="269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9, 13]</a:t>
            </a:r>
            <a:endParaRPr kumimoji="1" lang="en-US" altLang="zh-CN" sz="239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4865" y="799544"/>
            <a:ext cx="749427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008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移除列表中的多个元素</a:t>
            </a:r>
            <a:endParaRPr kumimoji="1" lang="zh-CN" altLang="en-US" sz="405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kumimoji="1" lang="zh-CN" alt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2750" y="2915671"/>
            <a:ext cx="4817745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009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endParaRPr kumimoji="1"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怎样对列表元素去重</a:t>
            </a:r>
            <a:endParaRPr kumimoji="1" lang="zh-CN" altLang="en-US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输入，包含重复元素的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[10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20]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  <a:endParaRPr kumimoji="1" lang="zh-CN" altLang="en-US" sz="269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30]</a:t>
            </a:r>
            <a:endParaRPr kumimoji="1" lang="en-US" altLang="zh-CN" sz="2395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2358" y="799544"/>
            <a:ext cx="697928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009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怎样对列表元素去重</a:t>
            </a:r>
            <a:endParaRPr kumimoji="1" lang="zh-CN" altLang="en-US" sz="405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视频系列介绍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学习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最好的方式，是大量的做实践练习！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演示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个小例子，从简单到复杂，层层递进带你掌握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开发环境：</a:t>
            </a:r>
            <a:r>
              <a:rPr kumimoji="1" lang="en-US" altLang="zh-CN" dirty="0" err="1"/>
              <a:t>Pycharm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01</a:t>
            </a:r>
            <a:r>
              <a:rPr kumimoji="1" lang="zh-CN" altLang="en-US" dirty="0"/>
              <a:t>：两数之和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18950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输入两个数字，打印数字之和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9196" y="1869462"/>
            <a:ext cx="715772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1715554" y="2999763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2506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求数字的阶乘：</a:t>
            </a:r>
            <a:endParaRPr kumimoji="1" lang="en-US" altLang="zh-CN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的阶乘：</a:t>
            </a:r>
            <a:r>
              <a:rPr lang="en-GB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6*5*4*3*2*1</a:t>
            </a:r>
            <a:endParaRPr lang="en-GB" altLang="zh-CN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GB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阶乘：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781678" y="3393732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003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集：求圆的面积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003</a:t>
            </a:r>
            <a:r>
              <a:rPr kumimoji="1" lang="zh-CN" altLang="en-US" dirty="0"/>
              <a:t>：计算圆的面积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2257017"/>
            <a:ext cx="3294028" cy="1746250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输入半径，返回圆的面积</a:t>
            </a:r>
            <a:endParaRPr kumimoji="1" lang="zh-CN" altLang="en-US" sz="2100" dirty="0"/>
          </a:p>
        </p:txBody>
      </p:sp>
      <p:pic>
        <p:nvPicPr>
          <p:cNvPr id="1026" name="Picture 2" descr="Area of a Circle (examples, videos, worksheets, solutions, activities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7885"/>
            <a:ext cx="3354668" cy="22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87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1" y="20537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输入开始数字和结束数字，打印区间内所有的素数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比如：输入 </a:t>
            </a:r>
            <a:r>
              <a:rPr kumimoji="1" lang="en-US" altLang="zh-CN" sz="1950" dirty="0"/>
              <a:t>11</a:t>
            </a:r>
            <a:r>
              <a:rPr kumimoji="1" lang="zh-CN" altLang="en-US" sz="1950" dirty="0"/>
              <a:t>和</a:t>
            </a:r>
            <a:r>
              <a:rPr kumimoji="1" lang="en-US" altLang="zh-CN" sz="1950" dirty="0"/>
              <a:t>25</a:t>
            </a:r>
            <a:r>
              <a:rPr kumimoji="1" lang="zh-CN" altLang="en-US" sz="1950" dirty="0"/>
              <a:t>，打印</a:t>
            </a:r>
            <a:r>
              <a:rPr kumimoji="1" lang="en-US" altLang="zh-CN" sz="1950" dirty="0"/>
              <a:t>11~25</a:t>
            </a:r>
            <a:r>
              <a:rPr kumimoji="1" lang="zh-CN" altLang="en-US" sz="1950" dirty="0"/>
              <a:t>的所有素数，包括</a:t>
            </a:r>
            <a:r>
              <a:rPr kumimoji="1" lang="en-US" altLang="zh-CN" sz="1950" dirty="0"/>
              <a:t>25</a:t>
            </a:r>
            <a:endParaRPr kumimoji="1" lang="en-US" altLang="zh-CN" sz="1950" dirty="0"/>
          </a:p>
          <a:p>
            <a:pPr marL="457200" lvl="1" indent="0">
              <a:buNone/>
            </a:pPr>
            <a:endParaRPr kumimoji="1" lang="en-US" altLang="zh-CN" sz="1950" dirty="0"/>
          </a:p>
          <a:p>
            <a:r>
              <a:rPr kumimoji="1" lang="zh-CN" altLang="en-US" sz="2100" dirty="0"/>
              <a:t>素数：如果数字只能被</a:t>
            </a:r>
            <a:r>
              <a:rPr kumimoji="1" lang="en-US" altLang="zh-CN" sz="2100" dirty="0"/>
              <a:t>1</a:t>
            </a:r>
            <a:r>
              <a:rPr kumimoji="1" lang="zh-CN" altLang="en-US" sz="2100" dirty="0"/>
              <a:t>和自己整除就是素数，否则不是素数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</a:t>
            </a:r>
            <a:r>
              <a:rPr kumimoji="1" lang="en-US" altLang="zh-CN" sz="1950" dirty="0"/>
              <a:t>3</a:t>
            </a:r>
            <a:r>
              <a:rPr kumimoji="1" lang="zh-CN" altLang="en-US" sz="1950" dirty="0"/>
              <a:t>是素数、</a:t>
            </a:r>
            <a:r>
              <a:rPr kumimoji="1" lang="en-US" altLang="zh-CN" sz="1950" dirty="0"/>
              <a:t>4</a:t>
            </a:r>
            <a:r>
              <a:rPr kumimoji="1" lang="zh-CN" altLang="en-US" sz="1950" dirty="0"/>
              <a:t>不是素数</a:t>
            </a:r>
            <a:endParaRPr kumimoji="1" lang="zh-CN" altLang="en-US" sz="1950" dirty="0"/>
          </a:p>
        </p:txBody>
      </p:sp>
      <p:sp>
        <p:nvSpPr>
          <p:cNvPr id="5" name="矩形 4"/>
          <p:cNvSpPr/>
          <p:nvPr/>
        </p:nvSpPr>
        <p:spPr>
          <a:xfrm>
            <a:off x="1207387" y="655548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0</TotalTime>
  <Words>874</Words>
  <Application>WPS 演示</Application>
  <PresentationFormat>宽屏</PresentationFormat>
  <Paragraphs>109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方正书宋_GBK</vt:lpstr>
      <vt:lpstr>Wingdings</vt:lpstr>
      <vt:lpstr>Arial</vt:lpstr>
      <vt:lpstr>Microsoft YaHei</vt:lpstr>
      <vt:lpstr>汉仪旗黑</vt:lpstr>
      <vt:lpstr>Calibri</vt:lpstr>
      <vt:lpstr>Helvetica Neue</vt:lpstr>
      <vt:lpstr>微软雅黑</vt:lpstr>
      <vt:lpstr>宋体</vt:lpstr>
      <vt:lpstr>Arial Unicode MS</vt:lpstr>
      <vt:lpstr>等线</vt:lpstr>
      <vt:lpstr>汉仪中等线KW</vt:lpstr>
      <vt:lpstr>汉仪书宋二KW</vt:lpstr>
      <vt:lpstr>Calibri Light</vt:lpstr>
      <vt:lpstr>天体</vt:lpstr>
      <vt:lpstr>PowerPoint 演示文稿</vt:lpstr>
      <vt:lpstr>视频系列介绍</vt:lpstr>
      <vt:lpstr>例子01：两数之和</vt:lpstr>
      <vt:lpstr>PowerPoint 演示文稿</vt:lpstr>
      <vt:lpstr>第002集：数字的阶乘</vt:lpstr>
      <vt:lpstr>PowerPoint 演示文稿</vt:lpstr>
      <vt:lpstr>例子003：计算圆的面积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peishuaishuai</cp:lastModifiedBy>
  <cp:revision>74</cp:revision>
  <dcterms:created xsi:type="dcterms:W3CDTF">2021-03-28T15:21:03Z</dcterms:created>
  <dcterms:modified xsi:type="dcterms:W3CDTF">2021-03-28T15:21:03Z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