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6842"/>
  </p:normalViewPr>
  <p:slideViewPr>
    <p:cSldViewPr snapToGrid="0" snapToObjects="1">
      <p:cViewPr varScale="1">
        <p:scale>
          <a:sx n="141" d="100"/>
          <a:sy n="141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24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9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94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47765" y="2915671"/>
            <a:ext cx="584771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010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怎样对简单列表元素排序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121025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怎样对简单列表排序？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简单列表：元素类型不是复合类型（列表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字典）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[20, 50, 10, 40, 30]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['bb', 'ee', 'aa', 'dd', 'cc']</a:t>
            </a:r>
          </a:p>
          <a:p>
            <a:pPr lvl="0"/>
            <a:r>
              <a:rPr kumimoji="1" lang="zh-CN" altLang="en-US" sz="235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知识点：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怎样原地排序？怎样不改变原列表排序？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怎样指定是升序还是降序排序？</a:t>
            </a:r>
          </a:p>
        </p:txBody>
      </p:sp>
      <p:sp>
        <p:nvSpPr>
          <p:cNvPr id="5" name="矩形 4"/>
          <p:cNvSpPr/>
          <p:nvPr/>
        </p:nvSpPr>
        <p:spPr>
          <a:xfrm>
            <a:off x="567373" y="799544"/>
            <a:ext cx="800925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010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怎样对简单列表元素排序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1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102940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34098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学生成绩数据格式：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复杂列表，元素是字典或者元组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[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101,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‘sgrade’:88},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102,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小王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‘sgrade’:77}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103,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小李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‘sgrade’:99}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104,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小赵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‘sgrade’:66}</a:t>
            </a: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endParaRPr kumimoji="1" lang="zh-CN" altLang="en-US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0" y="799544"/>
            <a:ext cx="75344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011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21380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6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012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308298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处理：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读取文件，按成绩倒序排列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排序后的三列数据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8" y="799544"/>
            <a:ext cx="753443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012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192250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31" y="2915671"/>
            <a:ext cx="4859023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013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统计学生成绩文件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最高分最低分平均分</a:t>
            </a:r>
          </a:p>
        </p:txBody>
      </p:sp>
    </p:spTree>
    <p:extLst>
      <p:ext uri="{BB962C8B-B14F-4D97-AF65-F5344CB8AC3E}">
        <p14:creationId xmlns:p14="http://schemas.microsoft.com/office/powerpoint/2010/main" val="391067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输出：最高分、最低分、平均分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310" y="618475"/>
            <a:ext cx="7100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013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集统计学生成绩高分低分平均分</a:t>
            </a:r>
            <a:endParaRPr kumimoji="1" lang="zh-CN" altLang="en-US" sz="32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67</TotalTime>
  <Words>962</Words>
  <Application>Microsoft Macintosh PowerPoint</Application>
  <PresentationFormat>自定义</PresentationFormat>
  <Paragraphs>147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Microsoft YaHei</vt:lpstr>
      <vt:lpstr>Arial</vt:lpstr>
      <vt:lpstr>Calibri</vt:lpstr>
      <vt:lpstr>Calibri Light</vt:lpstr>
      <vt:lpstr>Courier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101</cp:revision>
  <dcterms:created xsi:type="dcterms:W3CDTF">2021-03-29T14:56:24Z</dcterms:created>
  <dcterms:modified xsi:type="dcterms:W3CDTF">2021-04-01T15:45:21Z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