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93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3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2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7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3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9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9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3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4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65B8-73B2-41F4-A303-C4D9E5A7E717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6264-37DC-45D4-BC5C-83F1CB824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35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的五個應用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8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聊天機器人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搭載 </a:t>
            </a:r>
            <a:r>
              <a:rPr lang="en-US" altLang="zh-TW" dirty="0" smtClean="0"/>
              <a:t>AI </a:t>
            </a:r>
            <a:r>
              <a:rPr lang="zh-TW" altLang="en-US" dirty="0" smtClean="0"/>
              <a:t>的聊天機器人能更快速了解顧客的問題，並提供更有效的答案。</a:t>
            </a:r>
            <a:endParaRPr lang="en-US" altLang="zh-TW" dirty="0" smtClean="0"/>
          </a:p>
          <a:p>
            <a:r>
              <a:rPr lang="zh-TW" altLang="en-US" dirty="0" smtClean="0"/>
              <a:t>有些聊天機器人會搭載自然語言處理系統，但大多簡單的系統只會擷取輸入的關鍵字，再從語料庫中找尋最合適的應答句。</a:t>
            </a:r>
            <a:endParaRPr lang="en-US" altLang="zh-TW" dirty="0" smtClean="0"/>
          </a:p>
          <a:p>
            <a:r>
              <a:rPr lang="zh-TW" altLang="en-US" dirty="0" smtClean="0"/>
              <a:t>屬弱人工智慧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5" y="3723986"/>
            <a:ext cx="4022785" cy="27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自駕車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</a:t>
            </a:r>
            <a:r>
              <a:rPr lang="zh-TW" altLang="en-US" dirty="0"/>
              <a:t>感測器資訊和</a:t>
            </a:r>
            <a:r>
              <a:rPr lang="zh-TW" altLang="en-US" dirty="0" smtClean="0"/>
              <a:t>人工智慧演算法</a:t>
            </a:r>
            <a:r>
              <a:rPr lang="zh-TW" altLang="en-US" dirty="0"/>
              <a:t>來執行一些必要的操作，因而需要收集資料、規劃並執行行駛路線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目前仍屬弱</a:t>
            </a:r>
            <a:r>
              <a:rPr lang="zh-TW" altLang="en-US" dirty="0" smtClean="0"/>
              <a:t>人工智慧，若能達到無人駕駛的技術，則為強人工智慧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51" y="3334544"/>
            <a:ext cx="4515749" cy="30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智慧影像監控分析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透過人工智慧的導入，賦予影像監控系統智能，不僅能幫助工廠在意外發生前提前預警，也能即時反應家中老年人或小孩的狀況，來減少不幸的發生。</a:t>
            </a:r>
            <a:endParaRPr lang="en-US" altLang="zh-TW" dirty="0" smtClean="0"/>
          </a:p>
          <a:p>
            <a:r>
              <a:rPr lang="zh-TW" altLang="en-US" dirty="0" smtClean="0"/>
              <a:t>屬弱人工智慧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8" y="3002471"/>
            <a:ext cx="5218262" cy="34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YouTube</a:t>
            </a:r>
            <a:r>
              <a:rPr lang="zh-TW" altLang="en-US" dirty="0" smtClean="0"/>
              <a:t>猜測你喜歡的影片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上觀看影片時，觀看的影片下方，系統會自動整理「你感興趣」的影片。這也是透過機器學習推薦算法上的深度神經網絡來達成的。</a:t>
            </a:r>
            <a:endParaRPr lang="en-US" altLang="zh-TW" dirty="0" smtClean="0"/>
          </a:p>
          <a:p>
            <a:r>
              <a:rPr lang="zh-TW" altLang="en-US" dirty="0" smtClean="0"/>
              <a:t>如果沒有</a:t>
            </a:r>
            <a:r>
              <a:rPr lang="zh-TW" altLang="en-US" dirty="0"/>
              <a:t>點擊系統提供的「推薦影片」，則該影片的排名就會下降，也會降低推薦給其他用戶的機會。</a:t>
            </a:r>
            <a:endParaRPr lang="en-US" altLang="zh-TW" dirty="0" smtClean="0"/>
          </a:p>
          <a:p>
            <a:r>
              <a:rPr lang="zh-TW" altLang="en-US" dirty="0"/>
              <a:t>屬弱人工智慧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13" y="3929810"/>
            <a:ext cx="4262887" cy="28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人工智慧選股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AIEQ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人工智慧動力股票主動型</a:t>
            </a:r>
            <a:r>
              <a:rPr lang="en-US" altLang="zh-TW" dirty="0" smtClean="0"/>
              <a:t>ETF)</a:t>
            </a:r>
          </a:p>
          <a:p>
            <a:r>
              <a:rPr lang="zh-TW" altLang="en-US" dirty="0" smtClean="0"/>
              <a:t>人工智慧選股基準是透過讀取</a:t>
            </a:r>
            <a:r>
              <a:rPr lang="en-US" altLang="zh-TW" dirty="0" smtClean="0"/>
              <a:t>6000</a:t>
            </a:r>
            <a:r>
              <a:rPr lang="zh-TW" altLang="en-US" dirty="0" smtClean="0"/>
              <a:t>多支股票公開訊息結合市場預測消息所建立的估值模型、對各公司管理層表現評估、對每日數以百萬計的社群媒體發文、新聞報導進行分析。</a:t>
            </a:r>
            <a:endParaRPr lang="en-US" altLang="zh-TW" dirty="0" smtClean="0"/>
          </a:p>
          <a:p>
            <a:r>
              <a:rPr lang="zh-TW" altLang="en-US" dirty="0" smtClean="0"/>
              <a:t>屬弱人工智慧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36032"/>
            <a:ext cx="5221857" cy="29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298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AI的五個應用</vt:lpstr>
      <vt:lpstr>聊天機器人</vt:lpstr>
      <vt:lpstr>自駕車</vt:lpstr>
      <vt:lpstr>智慧影像監控分析</vt:lpstr>
      <vt:lpstr>YouTube猜測你喜歡的影片</vt:lpstr>
      <vt:lpstr>人工智慧選股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顗方 黃</dc:creator>
  <cp:lastModifiedBy>顗方 黃</cp:lastModifiedBy>
  <cp:revision>6</cp:revision>
  <dcterms:created xsi:type="dcterms:W3CDTF">2021-09-30T00:51:41Z</dcterms:created>
  <dcterms:modified xsi:type="dcterms:W3CDTF">2021-09-30T13:37:08Z</dcterms:modified>
</cp:coreProperties>
</file>