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5.xml" ContentType="application/vnd.openxmlformats-officedocument.theme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theme/theme6.xml" ContentType="application/vnd.openxmlformats-officedocument.theme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theme/theme7.xml" ContentType="application/vnd.openxmlformats-officedocument.theme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theme/theme8.xml" ContentType="application/vnd.openxmlformats-officedocument.theme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theme/theme9.xml" ContentType="application/vnd.openxmlformats-officedocument.theme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theme/theme10.xml" ContentType="application/vnd.openxmlformats-officedocument.theme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theme/theme11.xml" ContentType="application/vnd.openxmlformats-officedocument.theme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theme/theme12.xml" ContentType="application/vnd.openxmlformats-officedocument.theme+xml"/>
  <Override PartName="/ppt/theme/theme13.xml" ContentType="application/vnd.openxmlformats-officedocument.theme+xml"/>
  <Override PartName="/ppt/theme/theme1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77" r:id="rId1"/>
    <p:sldMasterId id="2147484796" r:id="rId2"/>
    <p:sldMasterId id="2147484819" r:id="rId3"/>
    <p:sldMasterId id="2147484826" r:id="rId4"/>
    <p:sldMasterId id="2147484905" r:id="rId5"/>
    <p:sldMasterId id="2147486073" r:id="rId6"/>
    <p:sldMasterId id="2147486085" r:id="rId7"/>
    <p:sldMasterId id="2147486086" r:id="rId8"/>
    <p:sldMasterId id="2147486087" r:id="rId9"/>
    <p:sldMasterId id="2147486189" r:id="rId10"/>
    <p:sldMasterId id="2147486202" r:id="rId11"/>
    <p:sldMasterId id="2147486214" r:id="rId12"/>
  </p:sldMasterIdLst>
  <p:notesMasterIdLst>
    <p:notesMasterId r:id="rId40"/>
  </p:notesMasterIdLst>
  <p:handoutMasterIdLst>
    <p:handoutMasterId r:id="rId41"/>
  </p:handoutMasterIdLst>
  <p:sldIdLst>
    <p:sldId id="2861" r:id="rId13"/>
    <p:sldId id="3058" r:id="rId14"/>
    <p:sldId id="3054" r:id="rId15"/>
    <p:sldId id="3055" r:id="rId16"/>
    <p:sldId id="3057" r:id="rId17"/>
    <p:sldId id="3059" r:id="rId18"/>
    <p:sldId id="3060" r:id="rId19"/>
    <p:sldId id="3061" r:id="rId20"/>
    <p:sldId id="3065" r:id="rId21"/>
    <p:sldId id="3066" r:id="rId22"/>
    <p:sldId id="3062" r:id="rId23"/>
    <p:sldId id="3064" r:id="rId24"/>
    <p:sldId id="3063" r:id="rId25"/>
    <p:sldId id="3067" r:id="rId26"/>
    <p:sldId id="3068" r:id="rId27"/>
    <p:sldId id="3069" r:id="rId28"/>
    <p:sldId id="3070" r:id="rId29"/>
    <p:sldId id="3071" r:id="rId30"/>
    <p:sldId id="3072" r:id="rId31"/>
    <p:sldId id="3073" r:id="rId32"/>
    <p:sldId id="3074" r:id="rId33"/>
    <p:sldId id="3075" r:id="rId34"/>
    <p:sldId id="3076" r:id="rId35"/>
    <p:sldId id="3077" r:id="rId36"/>
    <p:sldId id="3079" r:id="rId37"/>
    <p:sldId id="3078" r:id="rId38"/>
    <p:sldId id="2881" r:id="rId39"/>
  </p:sldIdLst>
  <p:sldSz cx="9144000" cy="6858000" type="screen4x3"/>
  <p:notesSz cx="6735763" cy="9866313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Trebuchet MS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Trebuchet MS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Trebuchet MS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Trebuchet MS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Trebuchet MS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Trebuchet MS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Trebuchet MS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Trebuchet MS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Trebuchet MS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14">
          <p15:clr>
            <a:srgbClr val="A4A3A4"/>
          </p15:clr>
        </p15:guide>
        <p15:guide id="2" pos="296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7">
          <p15:clr>
            <a:srgbClr val="A4A3A4"/>
          </p15:clr>
        </p15:guide>
        <p15:guide id="2" pos="2122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h" initials="j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60A7"/>
    <a:srgbClr val="FF3300"/>
    <a:srgbClr val="FFFF99"/>
    <a:srgbClr val="D5E7F4"/>
    <a:srgbClr val="A6A6A6"/>
    <a:srgbClr val="EBF3FA"/>
    <a:srgbClr val="D2FAFF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5337" autoAdjust="0"/>
  </p:normalViewPr>
  <p:slideViewPr>
    <p:cSldViewPr>
      <p:cViewPr varScale="1">
        <p:scale>
          <a:sx n="88" d="100"/>
          <a:sy n="88" d="100"/>
        </p:scale>
        <p:origin x="1416" y="96"/>
      </p:cViewPr>
      <p:guideLst>
        <p:guide orient="horz" pos="714"/>
        <p:guide pos="296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658" y="-84"/>
      </p:cViewPr>
      <p:guideLst>
        <p:guide orient="horz" pos="3107"/>
        <p:guide pos="2122"/>
      </p:guideLst>
    </p:cSldViewPr>
  </p:notesViewPr>
  <p:gridSpacing cx="45003" cy="45003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1.xml"/><Relationship Id="rId18" Type="http://schemas.openxmlformats.org/officeDocument/2006/relationships/slide" Target="slides/slide6.xml"/><Relationship Id="rId26" Type="http://schemas.openxmlformats.org/officeDocument/2006/relationships/slide" Target="slides/slide14.xml"/><Relationship Id="rId39" Type="http://schemas.openxmlformats.org/officeDocument/2006/relationships/slide" Target="slides/slide27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9.xml"/><Relationship Id="rId34" Type="http://schemas.openxmlformats.org/officeDocument/2006/relationships/slide" Target="slides/slide22.xml"/><Relationship Id="rId42" Type="http://schemas.openxmlformats.org/officeDocument/2006/relationships/commentAuthors" Target="commentAuthors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5.xml"/><Relationship Id="rId25" Type="http://schemas.openxmlformats.org/officeDocument/2006/relationships/slide" Target="slides/slide13.xml"/><Relationship Id="rId33" Type="http://schemas.openxmlformats.org/officeDocument/2006/relationships/slide" Target="slides/slide21.xml"/><Relationship Id="rId38" Type="http://schemas.openxmlformats.org/officeDocument/2006/relationships/slide" Target="slides/slide26.xml"/><Relationship Id="rId46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4.xml"/><Relationship Id="rId20" Type="http://schemas.openxmlformats.org/officeDocument/2006/relationships/slide" Target="slides/slide8.xml"/><Relationship Id="rId29" Type="http://schemas.openxmlformats.org/officeDocument/2006/relationships/slide" Target="slides/slide17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2.xml"/><Relationship Id="rId32" Type="http://schemas.openxmlformats.org/officeDocument/2006/relationships/slide" Target="slides/slide20.xml"/><Relationship Id="rId37" Type="http://schemas.openxmlformats.org/officeDocument/2006/relationships/slide" Target="slides/slide25.xml"/><Relationship Id="rId40" Type="http://schemas.openxmlformats.org/officeDocument/2006/relationships/notesMaster" Target="notesMasters/notesMaster1.xml"/><Relationship Id="rId45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3.xml"/><Relationship Id="rId23" Type="http://schemas.openxmlformats.org/officeDocument/2006/relationships/slide" Target="slides/slide11.xml"/><Relationship Id="rId28" Type="http://schemas.openxmlformats.org/officeDocument/2006/relationships/slide" Target="slides/slide16.xml"/><Relationship Id="rId36" Type="http://schemas.openxmlformats.org/officeDocument/2006/relationships/slide" Target="slides/slide24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7.xml"/><Relationship Id="rId31" Type="http://schemas.openxmlformats.org/officeDocument/2006/relationships/slide" Target="slides/slide19.xml"/><Relationship Id="rId44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2.xml"/><Relationship Id="rId22" Type="http://schemas.openxmlformats.org/officeDocument/2006/relationships/slide" Target="slides/slide10.xml"/><Relationship Id="rId27" Type="http://schemas.openxmlformats.org/officeDocument/2006/relationships/slide" Target="slides/slide15.xml"/><Relationship Id="rId30" Type="http://schemas.openxmlformats.org/officeDocument/2006/relationships/slide" Target="slides/slide18.xml"/><Relationship Id="rId35" Type="http://schemas.openxmlformats.org/officeDocument/2006/relationships/slide" Target="slides/slide23.xml"/><Relationship Id="rId43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9565" cy="493868"/>
          </a:xfrm>
          <a:prstGeom prst="rect">
            <a:avLst/>
          </a:prstGeom>
        </p:spPr>
        <p:txBody>
          <a:bodyPr vert="horz" lIns="90763" tIns="45382" rIns="90763" bIns="45382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14626" y="0"/>
            <a:ext cx="2919565" cy="493868"/>
          </a:xfrm>
          <a:prstGeom prst="rect">
            <a:avLst/>
          </a:prstGeom>
        </p:spPr>
        <p:txBody>
          <a:bodyPr vert="horz" lIns="90763" tIns="45382" rIns="90763" bIns="45382" rtlCol="0"/>
          <a:lstStyle>
            <a:lvl1pPr algn="r">
              <a:defRPr sz="1200"/>
            </a:lvl1pPr>
          </a:lstStyle>
          <a:p>
            <a:fld id="{4DCD9B02-2001-4CF7-99C4-AD7F9E1E2AA0}" type="datetimeFigureOut">
              <a:rPr lang="zh-CN" altLang="en-US" smtClean="0"/>
              <a:pPr/>
              <a:t>2017/6/22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370868"/>
            <a:ext cx="2919565" cy="493867"/>
          </a:xfrm>
          <a:prstGeom prst="rect">
            <a:avLst/>
          </a:prstGeom>
        </p:spPr>
        <p:txBody>
          <a:bodyPr vert="horz" lIns="90763" tIns="45382" rIns="90763" bIns="45382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14626" y="9370868"/>
            <a:ext cx="2919565" cy="493867"/>
          </a:xfrm>
          <a:prstGeom prst="rect">
            <a:avLst/>
          </a:prstGeom>
        </p:spPr>
        <p:txBody>
          <a:bodyPr vert="horz" lIns="90763" tIns="45382" rIns="90763" bIns="45382" rtlCol="0" anchor="b"/>
          <a:lstStyle>
            <a:lvl1pPr algn="r">
              <a:defRPr sz="1200"/>
            </a:lvl1pPr>
          </a:lstStyle>
          <a:p>
            <a:fld id="{F70042A2-559A-4959-852C-53556283033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78150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0" y="4809295"/>
            <a:ext cx="6982731" cy="24614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pPr algn="ctr" eaLnBrk="0" hangingPunct="0">
              <a:defRPr/>
            </a:pPr>
            <a:endParaRPr lang="zh-CN" altLang="en-US"/>
          </a:p>
        </p:txBody>
      </p:sp>
      <p:sp>
        <p:nvSpPr>
          <p:cNvPr id="47107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2813" y="736600"/>
            <a:ext cx="4910137" cy="368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sp>
      <p:sp>
        <p:nvSpPr>
          <p:cNvPr id="11268" name="Rectangle 4"/>
          <p:cNvSpPr>
            <a:spLocks noGrp="1" noChangeArrowheads="1" noTextEdit="1"/>
          </p:cNvSpPr>
          <p:nvPr>
            <p:ph type="body" sz="quarter" idx="3"/>
          </p:nvPr>
        </p:nvSpPr>
        <p:spPr bwMode="auto">
          <a:xfrm>
            <a:off x="887196" y="4667289"/>
            <a:ext cx="4961372" cy="4421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045" tIns="46524" rIns="93045" bIns="46524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CN" altLang="zh-CN" noProof="0"/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7659" y="9334577"/>
            <a:ext cx="2888104" cy="4891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045" tIns="46524" rIns="93045" bIns="46524" numCol="1" anchor="b" anchorCtr="0" compatLnSpc="1">
            <a:prstTxWarp prst="textNoShape">
              <a:avLst/>
            </a:prstTxWarp>
          </a:bodyPr>
          <a:lstStyle>
            <a:lvl1pPr algn="r" defTabSz="923391" eaLnBrk="0" hangingPunct="0">
              <a:defRPr sz="1000">
                <a:latin typeface="FuturaA Bk BT" pitchFamily="2" charset="0"/>
              </a:defRPr>
            </a:lvl1pPr>
          </a:lstStyle>
          <a:p>
            <a:pPr>
              <a:defRPr/>
            </a:pPr>
            <a:fld id="{A8D85E3E-F487-4CD1-94E6-60CA52971EB2}" type="slidenum">
              <a:rPr 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051563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17475" indent="-117475" algn="l" rtl="0" eaLnBrk="0" fontAlgn="base" hangingPunct="0">
      <a:lnSpc>
        <a:spcPct val="90000"/>
      </a:lnSpc>
      <a:spcBef>
        <a:spcPct val="40000"/>
      </a:spcBef>
      <a:spcAft>
        <a:spcPct val="0"/>
      </a:spcAft>
      <a:buSzPct val="60000"/>
      <a:buFont typeface="Monotype Sorts"/>
      <a:defRPr sz="1200" kern="1200">
        <a:solidFill>
          <a:schemeClr val="tx1"/>
        </a:solidFill>
        <a:latin typeface="Trebuchet MS" pitchFamily="34" charset="0"/>
        <a:ea typeface="+mn-ea"/>
        <a:cs typeface="+mn-cs"/>
      </a:defRPr>
    </a:lvl1pPr>
    <a:lvl2pPr marL="342900" indent="-111125" algn="l" rtl="0" eaLnBrk="0" fontAlgn="base" hangingPunct="0">
      <a:lnSpc>
        <a:spcPct val="90000"/>
      </a:lnSpc>
      <a:spcBef>
        <a:spcPct val="40000"/>
      </a:spcBef>
      <a:spcAft>
        <a:spcPct val="0"/>
      </a:spcAft>
      <a:buSzPct val="60000"/>
      <a:buFont typeface="Monotype Sorts"/>
      <a:buChar char="t"/>
      <a:defRPr sz="1200" kern="1200">
        <a:solidFill>
          <a:schemeClr val="tx1"/>
        </a:solidFill>
        <a:latin typeface="Trebuchet MS" pitchFamily="34" charset="0"/>
        <a:ea typeface="+mn-ea"/>
        <a:cs typeface="+mn-cs"/>
      </a:defRPr>
    </a:lvl2pPr>
    <a:lvl3pPr marL="571500" indent="-114300" algn="l" rtl="0" eaLnBrk="0" fontAlgn="base" hangingPunct="0">
      <a:lnSpc>
        <a:spcPct val="90000"/>
      </a:lnSpc>
      <a:spcBef>
        <a:spcPct val="40000"/>
      </a:spcBef>
      <a:spcAft>
        <a:spcPct val="0"/>
      </a:spcAft>
      <a:buSzPct val="60000"/>
      <a:buFont typeface="Monotype Sorts"/>
      <a:buChar char="t"/>
      <a:defRPr sz="1200" kern="1200">
        <a:solidFill>
          <a:schemeClr val="tx1"/>
        </a:solidFill>
        <a:latin typeface="Trebuchet MS" pitchFamily="34" charset="0"/>
        <a:ea typeface="+mn-ea"/>
        <a:cs typeface="+mn-cs"/>
      </a:defRPr>
    </a:lvl3pPr>
    <a:lvl4pPr marL="800100" indent="-114300" algn="l" rtl="0" eaLnBrk="0" fontAlgn="base" hangingPunct="0">
      <a:lnSpc>
        <a:spcPct val="90000"/>
      </a:lnSpc>
      <a:spcBef>
        <a:spcPct val="40000"/>
      </a:spcBef>
      <a:spcAft>
        <a:spcPct val="0"/>
      </a:spcAft>
      <a:buSzPct val="60000"/>
      <a:buFont typeface="Monotype Sorts"/>
      <a:buChar char="t"/>
      <a:defRPr sz="1200" kern="1200">
        <a:solidFill>
          <a:schemeClr val="tx1"/>
        </a:solidFill>
        <a:latin typeface="Trebuchet MS" pitchFamily="34" charset="0"/>
        <a:ea typeface="+mn-ea"/>
        <a:cs typeface="+mn-cs"/>
      </a:defRPr>
    </a:lvl4pPr>
    <a:lvl5pPr marL="1028700" indent="-114300" algn="l" rtl="0" eaLnBrk="0" fontAlgn="base" hangingPunct="0">
      <a:lnSpc>
        <a:spcPct val="90000"/>
      </a:lnSpc>
      <a:spcBef>
        <a:spcPct val="40000"/>
      </a:spcBef>
      <a:spcAft>
        <a:spcPct val="0"/>
      </a:spcAft>
      <a:buSzPct val="60000"/>
      <a:buFont typeface="Monotype Sorts"/>
      <a:buChar char="t"/>
      <a:defRPr sz="1200" kern="1200">
        <a:solidFill>
          <a:schemeClr val="tx1"/>
        </a:solidFill>
        <a:latin typeface="Trebuchet MS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214454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C8506FF-91EA-4062-8D09-A85A79A77AC7}" type="slidenum">
              <a:rPr lang="en-US" altLang="zh-CN"/>
              <a:pPr>
                <a:defRPr/>
              </a:pPr>
              <a:t>26</a:t>
            </a:fld>
            <a:endParaRPr lang="en-GB" altLang="zh-CN" dirty="0"/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78003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B0B730-1D8F-406B-BDC8-42A1E828FD59}" type="slidenum">
              <a:rPr lang="en-US" smtClean="0"/>
              <a:pPr>
                <a:defRPr/>
              </a:pPr>
              <a:t>‹#›</a:t>
            </a:fld>
            <a:r>
              <a:rPr lang="en-GB" altLang="en-US" dirty="0"/>
              <a:t> | Copyright © 2011 </a:t>
            </a:r>
            <a:endParaRPr lang="zh-CN" altLang="en-US" dirty="0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279CD4-63B0-410B-AAE5-5635A6B69E85}" type="slidenum">
              <a:rPr lang="en-US" smtClean="0"/>
              <a:pPr>
                <a:defRPr/>
              </a:pPr>
              <a:t>‹#›</a:t>
            </a:fld>
            <a:r>
              <a:rPr lang="en-GB" altLang="en-US" dirty="0"/>
              <a:t> | Copyright © 2011 </a:t>
            </a:r>
            <a:endParaRPr lang="zh-CN" altLang="en-US" dirty="0"/>
          </a:p>
        </p:txBody>
      </p:sp>
    </p:spTree>
  </p:cSld>
  <p:clrMapOvr>
    <a:masterClrMapping/>
  </p:clrMapOvr>
  <p:transition/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38925" y="463550"/>
            <a:ext cx="2055813" cy="524351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71488" y="463550"/>
            <a:ext cx="6015037" cy="524351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/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B0B730-1D8F-406B-BDC8-42A1E828FD59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GB" altLang="en-US">
                <a:solidFill>
                  <a:srgbClr val="000000"/>
                </a:solidFill>
              </a:rPr>
              <a:t> | Copyright © 2010 </a:t>
            </a:r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3710551"/>
      </p:ext>
    </p:extLst>
  </p:cSld>
  <p:clrMapOvr>
    <a:masterClrMapping/>
  </p:clrMapOvr>
  <p:transition/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AD1C65-3CE2-4C02-9188-B7E6312EAA4A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GB" altLang="en-US">
                <a:solidFill>
                  <a:srgbClr val="000000"/>
                </a:solidFill>
              </a:rPr>
              <a:t> | Copyright © 2010 </a:t>
            </a:r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5667150"/>
      </p:ext>
    </p:extLst>
  </p:cSld>
  <p:clrMapOvr>
    <a:masterClrMapping/>
  </p:clrMapOvr>
  <p:transition/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876A6E-865B-48D3-8B4A-C29E166A787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GB" altLang="en-US">
                <a:solidFill>
                  <a:srgbClr val="000000"/>
                </a:solidFill>
              </a:rPr>
              <a:t> | Copyright © 2010 </a:t>
            </a:r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0385930"/>
      </p:ext>
    </p:extLst>
  </p:cSld>
  <p:clrMapOvr>
    <a:masterClrMapping/>
  </p:clrMapOvr>
  <p:transition/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82600" y="1181100"/>
            <a:ext cx="402907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64075" y="1181100"/>
            <a:ext cx="4030663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69B923-380C-4B68-8D4D-349D0B48819B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GB" altLang="en-US">
                <a:solidFill>
                  <a:srgbClr val="000000"/>
                </a:solidFill>
              </a:rPr>
              <a:t> | Copyright © 2010 </a:t>
            </a:r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0302629"/>
      </p:ext>
    </p:extLst>
  </p:cSld>
  <p:clrMapOvr>
    <a:masterClrMapping/>
  </p:clrMapOvr>
  <p:transition/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B84789-5354-49A0-8750-83BB9070320A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GB" altLang="en-US">
                <a:solidFill>
                  <a:srgbClr val="000000"/>
                </a:solidFill>
              </a:rPr>
              <a:t> | Copyright © 2010 </a:t>
            </a:r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2619939"/>
      </p:ext>
    </p:extLst>
  </p:cSld>
  <p:clrMapOvr>
    <a:masterClrMapping/>
  </p:clrMapOvr>
  <p:transition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975A61-6D74-4713-88FC-177F5DB3CE30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GB" altLang="en-US">
                <a:solidFill>
                  <a:srgbClr val="000000"/>
                </a:solidFill>
              </a:rPr>
              <a:t> | Copyright © 2010 </a:t>
            </a:r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7481516"/>
      </p:ext>
    </p:extLst>
  </p:cSld>
  <p:clrMapOvr>
    <a:masterClrMapping/>
  </p:clrMapOvr>
  <p:transition/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4012F0-6098-41E8-843E-DF10DEB57889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GB" altLang="en-US">
                <a:solidFill>
                  <a:srgbClr val="000000"/>
                </a:solidFill>
              </a:rPr>
              <a:t> | Copyright © 2010 </a:t>
            </a:r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2989128"/>
      </p:ext>
    </p:extLst>
  </p:cSld>
  <p:clrMapOvr>
    <a:masterClrMapping/>
  </p:clrMapOvr>
  <p:transition/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2F874D-9AB4-4B77-8115-46CCB5B3413F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GB" altLang="en-US">
                <a:solidFill>
                  <a:srgbClr val="000000"/>
                </a:solidFill>
              </a:rPr>
              <a:t> | Copyright © 2010 </a:t>
            </a:r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0759459"/>
      </p:ext>
    </p:extLst>
  </p:cSld>
  <p:clrMapOvr>
    <a:masterClrMapping/>
  </p:clrMapOvr>
  <p:transition/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30DFC1-055F-42BA-BAF0-0726296487E1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GB" altLang="en-US">
                <a:solidFill>
                  <a:srgbClr val="000000"/>
                </a:solidFill>
              </a:rPr>
              <a:t> | Copyright © 2010 </a:t>
            </a:r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7967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38925" y="463550"/>
            <a:ext cx="2055813" cy="524351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71488" y="463550"/>
            <a:ext cx="6015037" cy="524351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B33C34-0300-490A-B7B2-96A47C8E2615}" type="slidenum">
              <a:rPr lang="en-US" smtClean="0"/>
              <a:pPr>
                <a:defRPr/>
              </a:pPr>
              <a:t>‹#›</a:t>
            </a:fld>
            <a:r>
              <a:rPr lang="en-GB" altLang="en-US" dirty="0"/>
              <a:t> | Copyright © 2011 </a:t>
            </a:r>
            <a:endParaRPr lang="zh-CN" altLang="en-US" dirty="0"/>
          </a:p>
        </p:txBody>
      </p:sp>
    </p:spTree>
  </p:cSld>
  <p:clrMapOvr>
    <a:masterClrMapping/>
  </p:clrMapOvr>
  <p:transition/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279CD4-63B0-410B-AAE5-5635A6B69E85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GB" altLang="en-US">
                <a:solidFill>
                  <a:srgbClr val="000000"/>
                </a:solidFill>
              </a:rPr>
              <a:t> | Copyright © 2010 </a:t>
            </a:r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3533405"/>
      </p:ext>
    </p:extLst>
  </p:cSld>
  <p:clrMapOvr>
    <a:masterClrMapping/>
  </p:clrMapOvr>
  <p:transition/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38925" y="463550"/>
            <a:ext cx="2055813" cy="524351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71488" y="463550"/>
            <a:ext cx="6015037" cy="524351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B33C34-0300-490A-B7B2-96A47C8E2615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GB" altLang="en-US">
                <a:solidFill>
                  <a:srgbClr val="000000"/>
                </a:solidFill>
              </a:rPr>
              <a:t> | Copyright © 2010 </a:t>
            </a:r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8958119"/>
      </p:ext>
    </p:extLst>
  </p:cSld>
  <p:clrMapOvr>
    <a:masterClrMapping/>
  </p:clrMapOvr>
  <p:transition/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1488" y="463550"/>
            <a:ext cx="8213725" cy="3683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82600" y="1181100"/>
            <a:ext cx="8212138" cy="4525963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9DD608-D3F1-462C-AE91-14688EDA8461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GB" altLang="en-US">
                <a:solidFill>
                  <a:srgbClr val="000000"/>
                </a:solidFill>
              </a:rPr>
              <a:t> | Copyright © 2010 </a:t>
            </a:r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1277868"/>
      </p:ext>
    </p:extLst>
  </p:cSld>
  <p:clrMapOvr>
    <a:masterClrMapping/>
  </p:clrMapOvr>
  <p:transition/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 algn="ctr" eaLnBrk="0" hangingPunct="0">
              <a:defRPr/>
            </a:pPr>
            <a:endParaRPr lang="zh-CN" altLang="en-US">
              <a:solidFill>
                <a:srgbClr val="000000"/>
              </a:solidFill>
              <a:ea typeface="黑体"/>
            </a:endParaRPr>
          </a:p>
        </p:txBody>
      </p:sp>
      <p:sp>
        <p:nvSpPr>
          <p:cNvPr id="5" name="Rectangle 9"/>
          <p:cNvSpPr>
            <a:spLocks noChangeAspect="1" noChangeArrowheads="1"/>
          </p:cNvSpPr>
          <p:nvPr userDrawn="1"/>
        </p:nvSpPr>
        <p:spPr bwMode="auto">
          <a:xfrm>
            <a:off x="3175" y="2273300"/>
            <a:ext cx="9140825" cy="2286000"/>
          </a:xfrm>
          <a:prstGeom prst="rect">
            <a:avLst/>
          </a:prstGeom>
          <a:solidFill>
            <a:srgbClr val="0160A7"/>
          </a:solidFill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 algn="ctr" eaLnBrk="0" hangingPunct="0">
              <a:defRPr/>
            </a:pPr>
            <a:endParaRPr lang="zh-CN" altLang="en-US">
              <a:solidFill>
                <a:srgbClr val="000000"/>
              </a:solidFill>
              <a:ea typeface="黑体"/>
            </a:endParaRPr>
          </a:p>
        </p:txBody>
      </p:sp>
      <p:pic>
        <p:nvPicPr>
          <p:cNvPr id="6" name="Picture 11" descr="points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5975" y="4144963"/>
            <a:ext cx="8328025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16" descr="万达标准字(1)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48413" y="604838"/>
            <a:ext cx="2541587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3388" y="4935538"/>
            <a:ext cx="6238875" cy="825500"/>
          </a:xfrm>
        </p:spPr>
        <p:txBody>
          <a:bodyPr wrap="none"/>
          <a:lstStyle>
            <a:lvl1pPr>
              <a:buFont typeface="Futura Md BT" pitchFamily="34" charset="0"/>
              <a:buNone/>
              <a:defRPr sz="1400"/>
            </a:lvl1pPr>
          </a:lstStyle>
          <a:p>
            <a:r>
              <a:rPr lang="zh-CN" altLang="en-GB"/>
              <a:t>点击编辑母板副标题版式</a:t>
            </a:r>
          </a:p>
        </p:txBody>
      </p:sp>
      <p:sp>
        <p:nvSpPr>
          <p:cNvPr id="27655" name="Rectangle 7"/>
          <p:cNvSpPr>
            <a:spLocks noGrp="1" noChangeArrowheads="1"/>
          </p:cNvSpPr>
          <p:nvPr>
            <p:ph type="ctrTitle"/>
          </p:nvPr>
        </p:nvSpPr>
        <p:spPr>
          <a:xfrm>
            <a:off x="422275" y="2463800"/>
            <a:ext cx="6257925" cy="1470025"/>
          </a:xfrm>
        </p:spPr>
        <p:txBody>
          <a:bodyPr anchor="t"/>
          <a:lstStyle>
            <a:lvl1pPr>
              <a:lnSpc>
                <a:spcPts val="3800"/>
              </a:lnSpc>
              <a:spcAft>
                <a:spcPts val="1200"/>
              </a:spcAft>
              <a:defRPr sz="3600">
                <a:solidFill>
                  <a:schemeClr val="bg1"/>
                </a:solidFill>
              </a:defRPr>
            </a:lvl1pPr>
          </a:lstStyle>
          <a:p>
            <a:r>
              <a:rPr lang="zh-CN" altLang="en-GB"/>
              <a:t>点击编辑母版版式</a:t>
            </a:r>
          </a:p>
        </p:txBody>
      </p:sp>
    </p:spTree>
    <p:extLst>
      <p:ext uri="{BB962C8B-B14F-4D97-AF65-F5344CB8AC3E}">
        <p14:creationId xmlns:p14="http://schemas.microsoft.com/office/powerpoint/2010/main" val="3631517515"/>
      </p:ext>
    </p:extLst>
  </p:cSld>
  <p:clrMapOvr>
    <a:masterClrMapping/>
  </p:clrMapOvr>
  <p:transition>
    <p:wipe dir="u"/>
  </p:transition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93858C-777D-43C9-AEA2-84D4BE5187D2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GB" altLang="zh-CN">
                <a:solidFill>
                  <a:srgbClr val="000000"/>
                </a:solidFill>
              </a:rPr>
              <a:t> | 2010</a:t>
            </a:r>
            <a:r>
              <a:rPr lang="zh-CN" altLang="en-GB">
                <a:solidFill>
                  <a:srgbClr val="000000"/>
                </a:solidFill>
              </a:rPr>
              <a:t>年</a:t>
            </a:r>
            <a:r>
              <a:rPr lang="en-GB" altLang="zh-CN">
                <a:solidFill>
                  <a:srgbClr val="000000"/>
                </a:solidFill>
              </a:rPr>
              <a:t>6</a:t>
            </a:r>
            <a:r>
              <a:rPr lang="zh-CN" altLang="en-GB">
                <a:solidFill>
                  <a:srgbClr val="000000"/>
                </a:solidFill>
              </a:rPr>
              <a:t>月</a:t>
            </a:r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8752938"/>
      </p:ext>
    </p:extLst>
  </p:cSld>
  <p:clrMapOvr>
    <a:masterClrMapping/>
  </p:clrMapOvr>
  <p:transition>
    <p:wipe dir="r"/>
  </p:transition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7A014C-B807-4790-80FE-B739BC558334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GB" altLang="zh-CN">
                <a:solidFill>
                  <a:srgbClr val="000000"/>
                </a:solidFill>
              </a:rPr>
              <a:t> | 2010</a:t>
            </a:r>
            <a:r>
              <a:rPr lang="zh-CN" altLang="en-GB">
                <a:solidFill>
                  <a:srgbClr val="000000"/>
                </a:solidFill>
              </a:rPr>
              <a:t>年</a:t>
            </a:r>
            <a:r>
              <a:rPr lang="en-GB" altLang="zh-CN">
                <a:solidFill>
                  <a:srgbClr val="000000"/>
                </a:solidFill>
              </a:rPr>
              <a:t>6</a:t>
            </a:r>
            <a:r>
              <a:rPr lang="zh-CN" altLang="en-GB">
                <a:solidFill>
                  <a:srgbClr val="000000"/>
                </a:solidFill>
              </a:rPr>
              <a:t>月</a:t>
            </a:r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2272838"/>
      </p:ext>
    </p:extLst>
  </p:cSld>
  <p:clrMapOvr>
    <a:masterClrMapping/>
  </p:clrMapOvr>
  <p:transition>
    <p:wipe dir="r"/>
  </p:transition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2600" y="1181100"/>
            <a:ext cx="402907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4075" y="1181100"/>
            <a:ext cx="4030663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7F1169-3286-45F7-B751-E16F280C05F3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GB" altLang="zh-CN">
                <a:solidFill>
                  <a:srgbClr val="000000"/>
                </a:solidFill>
              </a:rPr>
              <a:t> | 2010</a:t>
            </a:r>
            <a:r>
              <a:rPr lang="zh-CN" altLang="en-GB">
                <a:solidFill>
                  <a:srgbClr val="000000"/>
                </a:solidFill>
              </a:rPr>
              <a:t>年</a:t>
            </a:r>
            <a:r>
              <a:rPr lang="en-GB" altLang="zh-CN">
                <a:solidFill>
                  <a:srgbClr val="000000"/>
                </a:solidFill>
              </a:rPr>
              <a:t>6</a:t>
            </a:r>
            <a:r>
              <a:rPr lang="zh-CN" altLang="en-GB">
                <a:solidFill>
                  <a:srgbClr val="000000"/>
                </a:solidFill>
              </a:rPr>
              <a:t>月</a:t>
            </a:r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3030541"/>
      </p:ext>
    </p:extLst>
  </p:cSld>
  <p:clrMapOvr>
    <a:masterClrMapping/>
  </p:clrMapOvr>
  <p:transition>
    <p:wipe dir="r"/>
  </p:transition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31058A-18D3-45B3-8D59-746A62DC1C7A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GB" altLang="zh-CN">
                <a:solidFill>
                  <a:srgbClr val="000000"/>
                </a:solidFill>
              </a:rPr>
              <a:t> | 2010</a:t>
            </a:r>
            <a:r>
              <a:rPr lang="zh-CN" altLang="en-GB">
                <a:solidFill>
                  <a:srgbClr val="000000"/>
                </a:solidFill>
              </a:rPr>
              <a:t>年</a:t>
            </a:r>
            <a:r>
              <a:rPr lang="en-GB" altLang="zh-CN">
                <a:solidFill>
                  <a:srgbClr val="000000"/>
                </a:solidFill>
              </a:rPr>
              <a:t>6</a:t>
            </a:r>
            <a:r>
              <a:rPr lang="zh-CN" altLang="en-GB">
                <a:solidFill>
                  <a:srgbClr val="000000"/>
                </a:solidFill>
              </a:rPr>
              <a:t>月</a:t>
            </a:r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1308676"/>
      </p:ext>
    </p:extLst>
  </p:cSld>
  <p:clrMapOvr>
    <a:masterClrMapping/>
  </p:clrMapOvr>
  <p:transition>
    <p:wipe dir="r"/>
  </p:transition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FDDCEB-7B19-4B5F-BEE9-78ACB1FD5CEF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GB" altLang="zh-CN">
                <a:solidFill>
                  <a:srgbClr val="000000"/>
                </a:solidFill>
              </a:rPr>
              <a:t> | 2010</a:t>
            </a:r>
            <a:r>
              <a:rPr lang="zh-CN" altLang="en-GB">
                <a:solidFill>
                  <a:srgbClr val="000000"/>
                </a:solidFill>
              </a:rPr>
              <a:t>年</a:t>
            </a:r>
            <a:r>
              <a:rPr lang="en-GB" altLang="zh-CN">
                <a:solidFill>
                  <a:srgbClr val="000000"/>
                </a:solidFill>
              </a:rPr>
              <a:t>6</a:t>
            </a:r>
            <a:r>
              <a:rPr lang="zh-CN" altLang="en-GB">
                <a:solidFill>
                  <a:srgbClr val="000000"/>
                </a:solidFill>
              </a:rPr>
              <a:t>月</a:t>
            </a:r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9302868"/>
      </p:ext>
    </p:extLst>
  </p:cSld>
  <p:clrMapOvr>
    <a:masterClrMapping/>
  </p:clrMapOvr>
  <p:transition>
    <p:wipe dir="r"/>
  </p:transition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D66926-A1E3-48D6-B098-921D4CB8ED2C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GB" altLang="zh-CN">
                <a:solidFill>
                  <a:srgbClr val="000000"/>
                </a:solidFill>
              </a:rPr>
              <a:t> | 2010</a:t>
            </a:r>
            <a:r>
              <a:rPr lang="zh-CN" altLang="en-GB">
                <a:solidFill>
                  <a:srgbClr val="000000"/>
                </a:solidFill>
              </a:rPr>
              <a:t>年</a:t>
            </a:r>
            <a:r>
              <a:rPr lang="en-GB" altLang="zh-CN">
                <a:solidFill>
                  <a:srgbClr val="000000"/>
                </a:solidFill>
              </a:rPr>
              <a:t>6</a:t>
            </a:r>
            <a:r>
              <a:rPr lang="zh-CN" altLang="en-GB">
                <a:solidFill>
                  <a:srgbClr val="000000"/>
                </a:solidFill>
              </a:rPr>
              <a:t>月</a:t>
            </a:r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7140444"/>
      </p:ext>
    </p:extLst>
  </p:cSld>
  <p:clrMapOvr>
    <a:masterClrMapping/>
  </p:clrMapOvr>
  <p:transition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1488" y="463550"/>
            <a:ext cx="8213725" cy="3683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82600" y="1181100"/>
            <a:ext cx="8212138" cy="4525963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9DD608-D3F1-462C-AE91-14688EDA8461}" type="slidenum">
              <a:rPr lang="en-US" smtClean="0"/>
              <a:pPr>
                <a:defRPr/>
              </a:pPr>
              <a:t>‹#›</a:t>
            </a:fld>
            <a:r>
              <a:rPr lang="en-GB" altLang="en-US" dirty="0"/>
              <a:t> | Copyright © 2011 </a:t>
            </a:r>
            <a:endParaRPr lang="zh-CN" altLang="en-US" dirty="0"/>
          </a:p>
        </p:txBody>
      </p:sp>
    </p:spTree>
  </p:cSld>
  <p:clrMapOvr>
    <a:masterClrMapping/>
  </p:clrMapOvr>
  <p:transition/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206605-48E9-4377-A692-37D2AEEBEFA9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GB" altLang="zh-CN">
                <a:solidFill>
                  <a:srgbClr val="000000"/>
                </a:solidFill>
              </a:rPr>
              <a:t> | 2010</a:t>
            </a:r>
            <a:r>
              <a:rPr lang="zh-CN" altLang="en-GB">
                <a:solidFill>
                  <a:srgbClr val="000000"/>
                </a:solidFill>
              </a:rPr>
              <a:t>年</a:t>
            </a:r>
            <a:r>
              <a:rPr lang="en-GB" altLang="zh-CN">
                <a:solidFill>
                  <a:srgbClr val="000000"/>
                </a:solidFill>
              </a:rPr>
              <a:t>6</a:t>
            </a:r>
            <a:r>
              <a:rPr lang="zh-CN" altLang="en-GB">
                <a:solidFill>
                  <a:srgbClr val="000000"/>
                </a:solidFill>
              </a:rPr>
              <a:t>月</a:t>
            </a:r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745658"/>
      </p:ext>
    </p:extLst>
  </p:cSld>
  <p:clrMapOvr>
    <a:masterClrMapping/>
  </p:clrMapOvr>
  <p:transition>
    <p:wipe dir="r"/>
  </p:transition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6E3255-6C91-4B43-98B8-832C82B70D07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GB" altLang="zh-CN">
                <a:solidFill>
                  <a:srgbClr val="000000"/>
                </a:solidFill>
              </a:rPr>
              <a:t> | 2010</a:t>
            </a:r>
            <a:r>
              <a:rPr lang="zh-CN" altLang="en-GB">
                <a:solidFill>
                  <a:srgbClr val="000000"/>
                </a:solidFill>
              </a:rPr>
              <a:t>年</a:t>
            </a:r>
            <a:r>
              <a:rPr lang="en-GB" altLang="zh-CN">
                <a:solidFill>
                  <a:srgbClr val="000000"/>
                </a:solidFill>
              </a:rPr>
              <a:t>6</a:t>
            </a:r>
            <a:r>
              <a:rPr lang="zh-CN" altLang="en-GB">
                <a:solidFill>
                  <a:srgbClr val="000000"/>
                </a:solidFill>
              </a:rPr>
              <a:t>月</a:t>
            </a:r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888256"/>
      </p:ext>
    </p:extLst>
  </p:cSld>
  <p:clrMapOvr>
    <a:masterClrMapping/>
  </p:clrMapOvr>
  <p:transition>
    <p:wipe dir="r"/>
  </p:transition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EFB187-9182-4A05-909A-87720B806060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GB" altLang="zh-CN">
                <a:solidFill>
                  <a:srgbClr val="000000"/>
                </a:solidFill>
              </a:rPr>
              <a:t> | 2010</a:t>
            </a:r>
            <a:r>
              <a:rPr lang="zh-CN" altLang="en-GB">
                <a:solidFill>
                  <a:srgbClr val="000000"/>
                </a:solidFill>
              </a:rPr>
              <a:t>年</a:t>
            </a:r>
            <a:r>
              <a:rPr lang="en-GB" altLang="zh-CN">
                <a:solidFill>
                  <a:srgbClr val="000000"/>
                </a:solidFill>
              </a:rPr>
              <a:t>6</a:t>
            </a:r>
            <a:r>
              <a:rPr lang="zh-CN" altLang="en-GB">
                <a:solidFill>
                  <a:srgbClr val="000000"/>
                </a:solidFill>
              </a:rPr>
              <a:t>月</a:t>
            </a:r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1702"/>
      </p:ext>
    </p:extLst>
  </p:cSld>
  <p:clrMapOvr>
    <a:masterClrMapping/>
  </p:clrMapOvr>
  <p:transition>
    <p:wipe dir="r"/>
  </p:transition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38925" y="463550"/>
            <a:ext cx="2055813" cy="5243513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63550"/>
            <a:ext cx="6015037" cy="5243513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A2AD12-AC6C-4C10-841C-60CBC15EBD26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GB" altLang="zh-CN">
                <a:solidFill>
                  <a:srgbClr val="000000"/>
                </a:solidFill>
              </a:rPr>
              <a:t> | 2010</a:t>
            </a:r>
            <a:r>
              <a:rPr lang="zh-CN" altLang="en-GB">
                <a:solidFill>
                  <a:srgbClr val="000000"/>
                </a:solidFill>
              </a:rPr>
              <a:t>年</a:t>
            </a:r>
            <a:r>
              <a:rPr lang="en-GB" altLang="zh-CN">
                <a:solidFill>
                  <a:srgbClr val="000000"/>
                </a:solidFill>
              </a:rPr>
              <a:t>6</a:t>
            </a:r>
            <a:r>
              <a:rPr lang="zh-CN" altLang="en-GB">
                <a:solidFill>
                  <a:srgbClr val="000000"/>
                </a:solidFill>
              </a:rPr>
              <a:t>月</a:t>
            </a:r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9630872"/>
      </p:ext>
    </p:extLst>
  </p:cSld>
  <p:clrMapOvr>
    <a:masterClrMapping/>
  </p:clrMapOvr>
  <p:transition>
    <p:wipe dir="r"/>
  </p:transition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/>
          <a:p>
            <a:pPr algn="ctr" eaLnBrk="0" hangingPunct="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Rectangle 9"/>
          <p:cNvSpPr>
            <a:spLocks noChangeAspect="1" noChangeArrowheads="1"/>
          </p:cNvSpPr>
          <p:nvPr/>
        </p:nvSpPr>
        <p:spPr bwMode="auto">
          <a:xfrm>
            <a:off x="0" y="2228850"/>
            <a:ext cx="9140825" cy="2286000"/>
          </a:xfrm>
          <a:prstGeom prst="rect">
            <a:avLst/>
          </a:prstGeom>
          <a:solidFill>
            <a:srgbClr val="0160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/>
          <a:p>
            <a:pPr algn="ctr" eaLnBrk="0" hangingPunct="0"/>
            <a:endParaRPr lang="zh-CN" altLang="en-US">
              <a:solidFill>
                <a:prstClr val="black"/>
              </a:solidFill>
            </a:endParaRPr>
          </a:p>
        </p:txBody>
      </p:sp>
      <p:pic>
        <p:nvPicPr>
          <p:cNvPr id="6" name="Picture 11" descr="point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975" y="4144963"/>
            <a:ext cx="832802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6" descr="万达标准字(1)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393700"/>
            <a:ext cx="2743200" cy="89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27832" y="4935538"/>
            <a:ext cx="8323890" cy="825500"/>
          </a:xfrm>
        </p:spPr>
        <p:txBody>
          <a:bodyPr wrap="none"/>
          <a:lstStyle>
            <a:lvl1pPr algn="ctr">
              <a:buFont typeface="Futura Md BT" pitchFamily="34" charset="0"/>
              <a:buNone/>
              <a:defRPr sz="1400" b="1"/>
            </a:lvl1pPr>
          </a:lstStyle>
          <a:p>
            <a:r>
              <a:rPr lang="zh-CN" altLang="en-GB" dirty="0"/>
              <a:t>点击编辑母板副标题版式</a:t>
            </a:r>
          </a:p>
        </p:txBody>
      </p:sp>
      <p:sp>
        <p:nvSpPr>
          <p:cNvPr id="27655" name="Rectangle 7"/>
          <p:cNvSpPr>
            <a:spLocks noGrp="1" noChangeArrowheads="1"/>
          </p:cNvSpPr>
          <p:nvPr>
            <p:ph type="ctrTitle"/>
          </p:nvPr>
        </p:nvSpPr>
        <p:spPr>
          <a:xfrm>
            <a:off x="422275" y="2463800"/>
            <a:ext cx="8335004" cy="1470025"/>
          </a:xfrm>
        </p:spPr>
        <p:txBody>
          <a:bodyPr anchor="t"/>
          <a:lstStyle>
            <a:lvl1pPr algn="ctr">
              <a:lnSpc>
                <a:spcPts val="3800"/>
              </a:lnSpc>
              <a:spcAft>
                <a:spcPts val="1200"/>
              </a:spcAft>
              <a:defRPr sz="3200">
                <a:solidFill>
                  <a:schemeClr val="bg1"/>
                </a:solidFill>
              </a:defRPr>
            </a:lvl1pPr>
          </a:lstStyle>
          <a:p>
            <a:r>
              <a:rPr lang="zh-CN" altLang="en-GB" dirty="0"/>
              <a:t>点击编辑母版版式</a:t>
            </a:r>
          </a:p>
        </p:txBody>
      </p:sp>
    </p:spTree>
    <p:extLst>
      <p:ext uri="{BB962C8B-B14F-4D97-AF65-F5344CB8AC3E}">
        <p14:creationId xmlns:p14="http://schemas.microsoft.com/office/powerpoint/2010/main" val="1436459536"/>
      </p:ext>
    </p:extLst>
  </p:cSld>
  <p:clrMapOvr>
    <a:masterClrMapping/>
  </p:clrMapOvr>
  <p:transition/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600"/>
            </a:lvl1pPr>
            <a:lvl2pPr>
              <a:defRPr/>
            </a:lvl2pPr>
            <a:lvl4pPr>
              <a:defRPr>
                <a:latin typeface="+mn-ea"/>
                <a:ea typeface="+mn-ea"/>
              </a:defRPr>
            </a:lvl4pPr>
          </a:lstStyle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3"/>
            <a:r>
              <a:rPr lang="en-US" altLang="zh-CN" dirty="0"/>
              <a:t>Third level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DF9D73-19DD-42E9-82C8-938130CBA31C}" type="slidenum">
              <a:rPr lang="en-US" altLang="zh-CN">
                <a:solidFill>
                  <a:prstClr val="black"/>
                </a:solidFill>
              </a:rPr>
              <a:pPr>
                <a:defRPr/>
              </a:pPr>
              <a:t>‹#›</a:t>
            </a:fld>
            <a:r>
              <a:rPr lang="en-GB" altLang="zh-CN" dirty="0">
                <a:solidFill>
                  <a:prstClr val="black"/>
                </a:solidFill>
              </a:rPr>
              <a:t> | Copyright © 2010 </a:t>
            </a:r>
            <a:endParaRPr lang="zh-CN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3590838"/>
      </p:ext>
    </p:extLst>
  </p:cSld>
  <p:clrMapOvr>
    <a:masterClrMapping/>
  </p:clrMapOvr>
  <p:transition/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2600" y="1181100"/>
            <a:ext cx="4029075" cy="4525963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400">
                <a:latin typeface="+mn-ea"/>
                <a:ea typeface="+mn-ea"/>
              </a:defRPr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3"/>
            <a:r>
              <a:rPr lang="en-US" altLang="zh-CN" dirty="0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4075" y="1181100"/>
            <a:ext cx="4030663" cy="4525963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algn="l" rtl="0" eaLnBrk="0" fontAlgn="base" hangingPunct="0">
              <a:spcBef>
                <a:spcPct val="0"/>
              </a:spcBef>
              <a:tabLst>
                <a:tab pos="3946525" algn="l"/>
              </a:tabLst>
              <a:defRPr lang="en-US" altLang="zh-CN" sz="1600" dirty="0" smtClean="0">
                <a:solidFill>
                  <a:srgbClr val="323232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algn="l" rtl="0" eaLnBrk="0" fontAlgn="base" hangingPunct="0">
              <a:spcBef>
                <a:spcPct val="0"/>
              </a:spcBef>
              <a:tabLst>
                <a:tab pos="3946525" algn="l"/>
              </a:tabLst>
              <a:defRPr lang="en-US" altLang="zh-CN" sz="1400" dirty="0" smtClean="0">
                <a:solidFill>
                  <a:srgbClr val="323232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algn="l" rtl="0" eaLnBrk="0" fontAlgn="base" hangingPunct="0">
              <a:spcBef>
                <a:spcPct val="0"/>
              </a:spcBef>
              <a:tabLst>
                <a:tab pos="3946525" algn="l"/>
              </a:tabLst>
              <a:defRPr lang="en-US" altLang="zh-CN" sz="1400" dirty="0" smtClean="0">
                <a:solidFill>
                  <a:srgbClr val="323232"/>
                </a:solidFill>
                <a:latin typeface="宋体" pitchFamily="2" charset="-122"/>
                <a:ea typeface="+mn-ea"/>
                <a:cs typeface="+mn-cs"/>
              </a:defRPr>
            </a:lvl3pPr>
            <a:lvl4pPr algn="l" rtl="0" eaLnBrk="0" fontAlgn="base" hangingPunct="0">
              <a:spcBef>
                <a:spcPct val="0"/>
              </a:spcBef>
              <a:tabLst>
                <a:tab pos="3946525" algn="l"/>
              </a:tabLst>
              <a:defRPr lang="en-US" altLang="zh-CN" sz="1400" dirty="0" smtClean="0">
                <a:solidFill>
                  <a:srgbClr val="323232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algn="l" rtl="0" eaLnBrk="0" fontAlgn="base" hangingPunct="0">
              <a:spcBef>
                <a:spcPct val="0"/>
              </a:spcBef>
              <a:tabLst>
                <a:tab pos="3946525" algn="l"/>
              </a:tabLst>
              <a:defRPr lang="zh-CN" altLang="en-US" sz="1600" dirty="0">
                <a:solidFill>
                  <a:srgbClr val="323232"/>
                </a:solidFill>
                <a:latin typeface="宋体" pitchFamily="2" charset="-122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3"/>
            <a:r>
              <a:rPr lang="en-US" altLang="zh-CN" dirty="0"/>
              <a:t>Fourth level</a:t>
            </a:r>
            <a:endParaRPr lang="zh-CN" altLang="en-US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E4C6E3-F1AF-4895-8D94-ADDC472F991C}" type="slidenum">
              <a:rPr lang="en-US" altLang="zh-CN">
                <a:solidFill>
                  <a:prstClr val="black"/>
                </a:solidFill>
              </a:rPr>
              <a:pPr>
                <a:defRPr/>
              </a:pPr>
              <a:t>‹#›</a:t>
            </a:fld>
            <a:r>
              <a:rPr lang="en-GB" altLang="zh-CN" dirty="0">
                <a:solidFill>
                  <a:prstClr val="black"/>
                </a:solidFill>
              </a:rPr>
              <a:t> | Copyright © 2010 </a:t>
            </a:r>
            <a:endParaRPr lang="zh-CN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413639"/>
      </p:ext>
    </p:extLst>
  </p:cSld>
  <p:clrMapOvr>
    <a:masterClrMapping/>
  </p:clrMapOvr>
  <p:transition/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B07D80-9017-4406-9AD5-81A3EF8FE947}" type="slidenum">
              <a:rPr lang="en-US" altLang="zh-CN">
                <a:solidFill>
                  <a:prstClr val="black"/>
                </a:solidFill>
              </a:rPr>
              <a:pPr>
                <a:defRPr/>
              </a:pPr>
              <a:t>‹#›</a:t>
            </a:fld>
            <a:r>
              <a:rPr lang="en-GB" altLang="zh-CN" dirty="0">
                <a:solidFill>
                  <a:prstClr val="black"/>
                </a:solidFill>
              </a:rPr>
              <a:t> | Copyright © 2010 </a:t>
            </a:r>
            <a:endParaRPr lang="zh-CN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2872105"/>
      </p:ext>
    </p:extLst>
  </p:cSld>
  <p:clrMapOvr>
    <a:masterClrMapping/>
  </p:clrMapOvr>
  <p:transition/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B3B8FC-4E55-46C0-9D07-4501BF12899B}" type="slidenum">
              <a:rPr lang="en-US" altLang="zh-CN">
                <a:solidFill>
                  <a:prstClr val="black"/>
                </a:solidFill>
              </a:rPr>
              <a:pPr>
                <a:defRPr/>
              </a:pPr>
              <a:t>‹#›</a:t>
            </a:fld>
            <a:r>
              <a:rPr lang="en-GB" altLang="zh-CN" dirty="0">
                <a:solidFill>
                  <a:prstClr val="black"/>
                </a:solidFill>
              </a:rPr>
              <a:t> | Copyright © 2010 </a:t>
            </a:r>
            <a:endParaRPr lang="zh-CN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5861410"/>
      </p:ext>
    </p:extLst>
  </p:cSld>
  <p:clrMapOvr>
    <a:masterClrMapping/>
  </p:clrMapOvr>
  <p:transition/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488" y="463550"/>
            <a:ext cx="8213725" cy="368300"/>
          </a:xfrm>
        </p:spPr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82600" y="1181100"/>
            <a:ext cx="8212138" cy="4525963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D033A9-0FED-48D0-867F-AF90903037D0}" type="slidenum">
              <a:rPr lang="en-US" altLang="zh-CN">
                <a:solidFill>
                  <a:prstClr val="black"/>
                </a:solidFill>
              </a:rPr>
              <a:pPr>
                <a:defRPr/>
              </a:pPr>
              <a:t>‹#›</a:t>
            </a:fld>
            <a:r>
              <a:rPr lang="en-GB" altLang="zh-CN" dirty="0">
                <a:solidFill>
                  <a:prstClr val="black"/>
                </a:solidFill>
              </a:rPr>
              <a:t> | Copyright © 2010 </a:t>
            </a:r>
            <a:endParaRPr lang="zh-CN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5420883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82600" y="1181100"/>
            <a:ext cx="402907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64075" y="1181100"/>
            <a:ext cx="4030663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AD1C65-3CE2-4C02-9188-B7E6312EAA4A}" type="slidenum">
              <a:rPr lang="en-US" smtClean="0"/>
              <a:pPr>
                <a:defRPr/>
              </a:pPr>
              <a:t>‹#›</a:t>
            </a:fld>
            <a:r>
              <a:rPr lang="en-GB" altLang="en-US" dirty="0"/>
              <a:t> | Copyright © 2011 </a:t>
            </a:r>
            <a:endParaRPr lang="zh-CN" altLang="en-US" dirty="0"/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38925" y="463550"/>
            <a:ext cx="2055813" cy="524351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71488" y="463550"/>
            <a:ext cx="6015037" cy="524351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6F684E-08D9-4F14-87BD-98B170D2077E}" type="slidenum">
              <a:rPr lang="en-US" smtClean="0"/>
              <a:pPr>
                <a:defRPr/>
              </a:pPr>
              <a:t>‹#›</a:t>
            </a:fld>
            <a:r>
              <a:rPr lang="en-GB" altLang="en-US" dirty="0"/>
              <a:t> | Copyright © 2011 </a:t>
            </a:r>
            <a:endParaRPr lang="zh-CN" altLang="en-US" dirty="0"/>
          </a:p>
        </p:txBody>
      </p:sp>
    </p:spTree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CDB3AD-190F-4559-A35A-33465D22E465}" type="slidenum">
              <a:rPr lang="en-US" smtClean="0"/>
              <a:pPr>
                <a:defRPr/>
              </a:pPr>
              <a:t>‹#›</a:t>
            </a:fld>
            <a:r>
              <a:rPr lang="en-GB" altLang="en-US" dirty="0"/>
              <a:t> | Copyright © 2011 </a:t>
            </a:r>
            <a:endParaRPr lang="zh-CN" altLang="en-US" dirty="0"/>
          </a:p>
        </p:txBody>
      </p:sp>
    </p:spTree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63969D-46BD-4136-976F-D972B53AF2BB}" type="slidenum">
              <a:rPr lang="en-US" smtClean="0"/>
              <a:pPr>
                <a:defRPr/>
              </a:pPr>
              <a:t>‹#›</a:t>
            </a:fld>
            <a:r>
              <a:rPr lang="en-GB" altLang="en-US" dirty="0"/>
              <a:t> | Copyright © 2011 </a:t>
            </a:r>
            <a:endParaRPr lang="zh-CN" altLang="en-US" dirty="0"/>
          </a:p>
        </p:txBody>
      </p:sp>
    </p:spTree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82600" y="1181100"/>
            <a:ext cx="402907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64075" y="1181100"/>
            <a:ext cx="4030663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C11F75-63F5-4A9D-8CCD-8750B45B084A}" type="slidenum">
              <a:rPr lang="en-US" smtClean="0"/>
              <a:pPr>
                <a:defRPr/>
              </a:pPr>
              <a:t>‹#›</a:t>
            </a:fld>
            <a:r>
              <a:rPr lang="en-GB" altLang="en-US" dirty="0"/>
              <a:t> | Copyright © 2011 </a:t>
            </a:r>
            <a:endParaRPr lang="zh-CN" altLang="en-US" dirty="0"/>
          </a:p>
        </p:txBody>
      </p:sp>
    </p:spTree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CEBD36-5FEC-477C-8027-5C566F60A9CF}" type="slidenum">
              <a:rPr lang="en-US" smtClean="0"/>
              <a:pPr>
                <a:defRPr/>
              </a:pPr>
              <a:t>‹#›</a:t>
            </a:fld>
            <a:r>
              <a:rPr lang="en-GB" altLang="en-US" dirty="0"/>
              <a:t> | Copyright © 2011 </a:t>
            </a:r>
            <a:endParaRPr lang="zh-CN" altLang="en-US" dirty="0"/>
          </a:p>
        </p:txBody>
      </p:sp>
    </p:spTree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617571-ECB8-4C71-B447-2138218ABBD4}" type="slidenum">
              <a:rPr lang="en-US" smtClean="0"/>
              <a:pPr>
                <a:defRPr/>
              </a:pPr>
              <a:t>‹#›</a:t>
            </a:fld>
            <a:r>
              <a:rPr lang="en-GB" altLang="en-US" dirty="0"/>
              <a:t> | Copyright © 2011 </a:t>
            </a:r>
            <a:endParaRPr lang="zh-CN" altLang="en-US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876A6E-865B-48D3-8B4A-C29E166A7877}" type="slidenum">
              <a:rPr lang="en-US" smtClean="0"/>
              <a:pPr>
                <a:defRPr/>
              </a:pPr>
              <a:t>‹#›</a:t>
            </a:fld>
            <a:r>
              <a:rPr lang="en-GB" altLang="en-US" dirty="0"/>
              <a:t> | Copyright © 2011 </a:t>
            </a:r>
            <a:endParaRPr lang="zh-CN" altLang="en-US" dirty="0"/>
          </a:p>
        </p:txBody>
      </p:sp>
    </p:spTree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0A2D52-91E2-4D98-B5CC-8CA2B2E4DEEE}" type="slidenum">
              <a:rPr lang="en-US" smtClean="0"/>
              <a:pPr>
                <a:defRPr/>
              </a:pPr>
              <a:t>‹#›</a:t>
            </a:fld>
            <a:r>
              <a:rPr lang="en-GB" altLang="en-US" dirty="0"/>
              <a:t> | Copyright © 2011 </a:t>
            </a:r>
            <a:endParaRPr lang="zh-CN" altLang="en-US" dirty="0"/>
          </a:p>
        </p:txBody>
      </p:sp>
    </p:spTree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24ECCC-9E0F-43EB-A55F-4D8E6CD32094}" type="slidenum">
              <a:rPr lang="en-US" smtClean="0"/>
              <a:pPr>
                <a:defRPr/>
              </a:pPr>
              <a:t>‹#›</a:t>
            </a:fld>
            <a:r>
              <a:rPr lang="en-GB" altLang="en-US" dirty="0"/>
              <a:t> | Copyright © 2011 </a:t>
            </a:r>
            <a:endParaRPr lang="zh-CN" altLang="en-US" dirty="0"/>
          </a:p>
        </p:txBody>
      </p:sp>
    </p:spTree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51701E-ECA3-4454-8AA9-8743A8AB96DA}" type="slidenum">
              <a:rPr lang="en-US" smtClean="0"/>
              <a:pPr>
                <a:defRPr/>
              </a:pPr>
              <a:t>‹#›</a:t>
            </a:fld>
            <a:r>
              <a:rPr lang="en-GB" altLang="en-US" dirty="0"/>
              <a:t> | Copyright © 2011 </a:t>
            </a:r>
            <a:endParaRPr lang="zh-CN" altLang="en-US" dirty="0"/>
          </a:p>
        </p:txBody>
      </p:sp>
    </p:spTree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B9A4D9-602A-41B7-9C5F-956ED4420009}" type="slidenum">
              <a:rPr lang="en-US"/>
              <a:pPr>
                <a:defRPr/>
              </a:pPr>
              <a:t>‹#›</a:t>
            </a:fld>
            <a:r>
              <a:rPr lang="en-GB" altLang="en-US" dirty="0"/>
              <a:t> | Copyright © 2011 </a:t>
            </a:r>
            <a:endParaRPr lang="zh-CN" altLang="en-US" dirty="0"/>
          </a:p>
        </p:txBody>
      </p:sp>
    </p:spTree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38925" y="463550"/>
            <a:ext cx="2055813" cy="524351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71488" y="463550"/>
            <a:ext cx="6015037" cy="524351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7232A5-6CE5-48F3-A282-A1669AD2AF8D}" type="slidenum">
              <a:rPr lang="en-US"/>
              <a:pPr>
                <a:defRPr/>
              </a:pPr>
              <a:t>‹#›</a:t>
            </a:fld>
            <a:r>
              <a:rPr lang="en-GB" altLang="en-US" dirty="0"/>
              <a:t> | Copyright © 2011 </a:t>
            </a:r>
            <a:endParaRPr lang="zh-CN" altLang="en-US" dirty="0"/>
          </a:p>
        </p:txBody>
      </p:sp>
    </p:spTree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2F5447-87F5-476E-8DCF-8025802A3563}" type="slidenum">
              <a:rPr lang="en-US"/>
              <a:pPr>
                <a:defRPr/>
              </a:pPr>
              <a:t>‹#›</a:t>
            </a:fld>
            <a:r>
              <a:rPr lang="en-GB" altLang="en-US" dirty="0"/>
              <a:t> | Copyright © 2011 </a:t>
            </a:r>
            <a:endParaRPr lang="zh-CN" altLang="en-US" dirty="0"/>
          </a:p>
        </p:txBody>
      </p:sp>
    </p:spTree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5AEA5B-3F25-47F9-81BB-66F2DAD01A52}" type="slidenum">
              <a:rPr lang="en-US"/>
              <a:pPr>
                <a:defRPr/>
              </a:pPr>
              <a:t>‹#›</a:t>
            </a:fld>
            <a:r>
              <a:rPr lang="en-GB" altLang="en-US" dirty="0"/>
              <a:t> | Copyright © 2011 </a:t>
            </a:r>
            <a:endParaRPr lang="zh-CN" altLang="en-US" dirty="0"/>
          </a:p>
        </p:txBody>
      </p:sp>
    </p:spTree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9BAF93-B553-485E-8975-B9F07EA49C15}" type="slidenum">
              <a:rPr lang="en-US"/>
              <a:pPr>
                <a:defRPr/>
              </a:pPr>
              <a:t>‹#›</a:t>
            </a:fld>
            <a:r>
              <a:rPr lang="en-GB" altLang="en-US" dirty="0"/>
              <a:t> | Copyright © 2011 </a:t>
            </a:r>
            <a:endParaRPr lang="zh-CN" altLang="en-US" dirty="0"/>
          </a:p>
        </p:txBody>
      </p:sp>
    </p:spTree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82600" y="1181100"/>
            <a:ext cx="402907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64075" y="1181100"/>
            <a:ext cx="4030663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AE3DE1-0FFA-40D8-8438-39808C63F14D}" type="slidenum">
              <a:rPr lang="en-US"/>
              <a:pPr>
                <a:defRPr/>
              </a:pPr>
              <a:t>‹#›</a:t>
            </a:fld>
            <a:r>
              <a:rPr lang="en-GB" altLang="en-US" dirty="0"/>
              <a:t> | Copyright © 2011 </a:t>
            </a:r>
            <a:endParaRPr lang="zh-CN" altLang="en-US" dirty="0"/>
          </a:p>
        </p:txBody>
      </p:sp>
    </p:spTree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CB17A3-7568-45F2-B344-AB6A10F6B871}" type="slidenum">
              <a:rPr lang="en-US"/>
              <a:pPr>
                <a:defRPr/>
              </a:pPr>
              <a:t>‹#›</a:t>
            </a:fld>
            <a:r>
              <a:rPr lang="en-GB" altLang="en-US" dirty="0"/>
              <a:t> | Copyright © 2011 </a:t>
            </a:r>
            <a:endParaRPr lang="zh-CN" altLang="en-US" dirty="0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82600" y="1181100"/>
            <a:ext cx="402907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64075" y="1181100"/>
            <a:ext cx="4030663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69B923-380C-4B68-8D4D-349D0B48819B}" type="slidenum">
              <a:rPr lang="en-US" smtClean="0"/>
              <a:pPr>
                <a:defRPr/>
              </a:pPr>
              <a:t>‹#›</a:t>
            </a:fld>
            <a:r>
              <a:rPr lang="en-GB" altLang="en-US" dirty="0"/>
              <a:t> | Copyright © 2011 </a:t>
            </a:r>
            <a:endParaRPr lang="zh-CN" altLang="en-US" dirty="0"/>
          </a:p>
        </p:txBody>
      </p:sp>
    </p:spTree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E0A72B-963D-4B0B-A254-B4016843A9A4}" type="slidenum">
              <a:rPr lang="en-US"/>
              <a:pPr>
                <a:defRPr/>
              </a:pPr>
              <a:t>‹#›</a:t>
            </a:fld>
            <a:r>
              <a:rPr lang="en-GB" altLang="en-US" dirty="0"/>
              <a:t> | Copyright © 2011 </a:t>
            </a:r>
            <a:endParaRPr lang="zh-CN" altLang="en-US" dirty="0"/>
          </a:p>
        </p:txBody>
      </p:sp>
    </p:spTree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21D053-CB1B-475A-9AB8-A06DFCE3EB7B}" type="slidenum">
              <a:rPr lang="en-US"/>
              <a:pPr>
                <a:defRPr/>
              </a:pPr>
              <a:t>‹#›</a:t>
            </a:fld>
            <a:r>
              <a:rPr lang="en-GB" altLang="en-US" dirty="0"/>
              <a:t> | Copyright © 2011 </a:t>
            </a:r>
            <a:endParaRPr lang="zh-CN" altLang="en-US" dirty="0"/>
          </a:p>
        </p:txBody>
      </p:sp>
    </p:spTree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575EE4-38E7-4D78-BC34-6EBA4373AC17}" type="slidenum">
              <a:rPr lang="en-US"/>
              <a:pPr>
                <a:defRPr/>
              </a:pPr>
              <a:t>‹#›</a:t>
            </a:fld>
            <a:r>
              <a:rPr lang="en-GB" altLang="en-US" dirty="0"/>
              <a:t> | Copyright © 2011 </a:t>
            </a:r>
            <a:endParaRPr lang="zh-CN" altLang="en-US" dirty="0"/>
          </a:p>
        </p:txBody>
      </p:sp>
    </p:spTree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70FD51-2C21-4929-90BC-9FBABCA30C3F}" type="slidenum">
              <a:rPr lang="en-US"/>
              <a:pPr>
                <a:defRPr/>
              </a:pPr>
              <a:t>‹#›</a:t>
            </a:fld>
            <a:r>
              <a:rPr lang="en-GB" altLang="en-US" dirty="0"/>
              <a:t> | Copyright © 2011 </a:t>
            </a:r>
            <a:endParaRPr lang="zh-CN" altLang="en-US" dirty="0"/>
          </a:p>
        </p:txBody>
      </p:sp>
    </p:spTree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6C92E6-A225-4BD0-A6AC-1413CE7EBEF6}" type="slidenum">
              <a:rPr lang="en-US"/>
              <a:pPr>
                <a:defRPr/>
              </a:pPr>
              <a:t>‹#›</a:t>
            </a:fld>
            <a:r>
              <a:rPr lang="en-GB" altLang="en-US" dirty="0"/>
              <a:t> | Copyright © 2011 </a:t>
            </a:r>
            <a:endParaRPr lang="zh-CN" altLang="en-US" dirty="0"/>
          </a:p>
        </p:txBody>
      </p:sp>
    </p:spTree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38925" y="463550"/>
            <a:ext cx="2055813" cy="524351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71488" y="463550"/>
            <a:ext cx="6015037" cy="524351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8D1E53-FBF8-49ED-83C9-115B50BB12B1}" type="slidenum">
              <a:rPr lang="en-US"/>
              <a:pPr>
                <a:defRPr/>
              </a:pPr>
              <a:t>‹#›</a:t>
            </a:fld>
            <a:r>
              <a:rPr lang="en-GB" altLang="en-US" dirty="0"/>
              <a:t> | Copyright © 2011 </a:t>
            </a:r>
            <a:endParaRPr lang="zh-CN" altLang="en-US" dirty="0"/>
          </a:p>
        </p:txBody>
      </p:sp>
    </p:spTree>
  </p:cSld>
  <p:clrMapOvr>
    <a:masterClrMapping/>
  </p:clrMapOvr>
  <p:transition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B3C457-0DF8-4042-969F-054BC320ACE6}" type="slidenum">
              <a:rPr lang="en-US"/>
              <a:pPr>
                <a:defRPr/>
              </a:pPr>
              <a:t>‹#›</a:t>
            </a:fld>
            <a:r>
              <a:rPr lang="en-GB" altLang="en-US" dirty="0"/>
              <a:t> | Copyright © 2011 </a:t>
            </a:r>
            <a:endParaRPr lang="zh-CN" altLang="en-US" dirty="0"/>
          </a:p>
        </p:txBody>
      </p:sp>
    </p:spTree>
  </p:cSld>
  <p:clrMapOvr>
    <a:masterClrMapping/>
  </p:clrMapOvr>
  <p:transition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320D7B-BF1C-458F-94CC-8B136FDB184E}" type="slidenum">
              <a:rPr lang="en-US"/>
              <a:pPr>
                <a:defRPr/>
              </a:pPr>
              <a:t>‹#›</a:t>
            </a:fld>
            <a:r>
              <a:rPr lang="en-GB" altLang="en-US" dirty="0"/>
              <a:t> | Copyright © 2011 </a:t>
            </a:r>
            <a:endParaRPr lang="zh-CN" altLang="en-US" dirty="0"/>
          </a:p>
        </p:txBody>
      </p:sp>
    </p:spTree>
  </p:cSld>
  <p:clrMapOvr>
    <a:masterClrMapping/>
  </p:clrMapOvr>
  <p:transition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1D99B6-AD71-4DDD-89BA-91E4CF20EC73}" type="slidenum">
              <a:rPr lang="en-US"/>
              <a:pPr>
                <a:defRPr/>
              </a:pPr>
              <a:t>‹#›</a:t>
            </a:fld>
            <a:r>
              <a:rPr lang="en-GB" altLang="en-US" dirty="0"/>
              <a:t> | Copyright © 2011 </a:t>
            </a:r>
            <a:endParaRPr lang="zh-CN" altLang="en-US" dirty="0"/>
          </a:p>
        </p:txBody>
      </p:sp>
    </p:spTree>
  </p:cSld>
  <p:clrMapOvr>
    <a:masterClrMapping/>
  </p:clrMapOvr>
  <p:transition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82600" y="1181100"/>
            <a:ext cx="402907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64075" y="1181100"/>
            <a:ext cx="4030663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8FFDF0-40E2-4BA2-BE31-594F9E47B4A4}" type="slidenum">
              <a:rPr lang="en-US"/>
              <a:pPr>
                <a:defRPr/>
              </a:pPr>
              <a:t>‹#›</a:t>
            </a:fld>
            <a:r>
              <a:rPr lang="en-GB" altLang="en-US" dirty="0"/>
              <a:t> | Copyright © 2011 </a:t>
            </a:r>
            <a:endParaRPr lang="zh-CN" altLang="en-US" dirty="0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B84789-5354-49A0-8750-83BB9070320A}" type="slidenum">
              <a:rPr lang="en-US" smtClean="0"/>
              <a:pPr>
                <a:defRPr/>
              </a:pPr>
              <a:t>‹#›</a:t>
            </a:fld>
            <a:r>
              <a:rPr lang="en-GB" altLang="en-US" dirty="0"/>
              <a:t> | Copyright © 2011 </a:t>
            </a:r>
            <a:endParaRPr lang="zh-CN" altLang="en-US" dirty="0"/>
          </a:p>
        </p:txBody>
      </p:sp>
    </p:spTree>
  </p:cSld>
  <p:clrMapOvr>
    <a:masterClrMapping/>
  </p:clrMapOvr>
  <p:transition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5A6947-9D29-45B6-B8D6-44202DCE0F5E}" type="slidenum">
              <a:rPr lang="en-US"/>
              <a:pPr>
                <a:defRPr/>
              </a:pPr>
              <a:t>‹#›</a:t>
            </a:fld>
            <a:r>
              <a:rPr lang="en-GB" altLang="en-US" dirty="0"/>
              <a:t> | Copyright © 2011 </a:t>
            </a:r>
            <a:endParaRPr lang="zh-CN" altLang="en-US" dirty="0"/>
          </a:p>
        </p:txBody>
      </p:sp>
    </p:spTree>
  </p:cSld>
  <p:clrMapOvr>
    <a:masterClrMapping/>
  </p:clrMapOvr>
  <p:transition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CFC7B1-FCD5-463A-94C5-02E08D3BF3F6}" type="slidenum">
              <a:rPr lang="en-US"/>
              <a:pPr>
                <a:defRPr/>
              </a:pPr>
              <a:t>‹#›</a:t>
            </a:fld>
            <a:r>
              <a:rPr lang="en-GB" altLang="en-US" dirty="0"/>
              <a:t> | Copyright © 2011 </a:t>
            </a:r>
            <a:endParaRPr lang="zh-CN" altLang="en-US" dirty="0"/>
          </a:p>
        </p:txBody>
      </p:sp>
    </p:spTree>
  </p:cSld>
  <p:clrMapOvr>
    <a:masterClrMapping/>
  </p:clrMapOvr>
  <p:transition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90492B-F055-4CEF-823E-0F5130DD2C86}" type="slidenum">
              <a:rPr lang="en-US"/>
              <a:pPr>
                <a:defRPr/>
              </a:pPr>
              <a:t>‹#›</a:t>
            </a:fld>
            <a:r>
              <a:rPr lang="en-GB" altLang="en-US" dirty="0"/>
              <a:t> | Copyright © 2011 </a:t>
            </a:r>
            <a:endParaRPr lang="zh-CN" altLang="en-US" dirty="0"/>
          </a:p>
        </p:txBody>
      </p:sp>
    </p:spTree>
  </p:cSld>
  <p:clrMapOvr>
    <a:masterClrMapping/>
  </p:clrMapOvr>
  <p:transition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62DAC4-2FFB-4B08-A8A7-26522C4E39FD}" type="slidenum">
              <a:rPr lang="en-US"/>
              <a:pPr>
                <a:defRPr/>
              </a:pPr>
              <a:t>‹#›</a:t>
            </a:fld>
            <a:r>
              <a:rPr lang="en-GB" altLang="en-US" dirty="0"/>
              <a:t> | Copyright © 2011 </a:t>
            </a:r>
            <a:endParaRPr lang="zh-CN" altLang="en-US" dirty="0"/>
          </a:p>
        </p:txBody>
      </p:sp>
    </p:spTree>
  </p:cSld>
  <p:clrMapOvr>
    <a:masterClrMapping/>
  </p:clrMapOvr>
  <p:transition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6E37BD-9E51-4396-B58C-74FB7C3E31FB}" type="slidenum">
              <a:rPr lang="en-US"/>
              <a:pPr>
                <a:defRPr/>
              </a:pPr>
              <a:t>‹#›</a:t>
            </a:fld>
            <a:r>
              <a:rPr lang="en-GB" altLang="en-US" dirty="0"/>
              <a:t> | Copyright © 2011 </a:t>
            </a:r>
            <a:endParaRPr lang="zh-CN" altLang="en-US" dirty="0"/>
          </a:p>
        </p:txBody>
      </p:sp>
    </p:spTree>
  </p:cSld>
  <p:clrMapOvr>
    <a:masterClrMapping/>
  </p:clrMapOvr>
  <p:transition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7BEC73-FB6E-4A02-90B5-B9C6CCF3443B}" type="slidenum">
              <a:rPr lang="en-US"/>
              <a:pPr>
                <a:defRPr/>
              </a:pPr>
              <a:t>‹#›</a:t>
            </a:fld>
            <a:r>
              <a:rPr lang="en-GB" altLang="en-US" dirty="0"/>
              <a:t> | Copyright © 2011 </a:t>
            </a:r>
            <a:endParaRPr lang="zh-CN" altLang="en-US" dirty="0"/>
          </a:p>
        </p:txBody>
      </p:sp>
    </p:spTree>
  </p:cSld>
  <p:clrMapOvr>
    <a:masterClrMapping/>
  </p:clrMapOvr>
  <p:transition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38925" y="463550"/>
            <a:ext cx="2055813" cy="524351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71488" y="463550"/>
            <a:ext cx="6015037" cy="524351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ACA77F-723C-4A02-80DB-7F1FAC02213D}" type="slidenum">
              <a:rPr lang="en-US"/>
              <a:pPr>
                <a:defRPr/>
              </a:pPr>
              <a:t>‹#›</a:t>
            </a:fld>
            <a:r>
              <a:rPr lang="en-GB" altLang="en-US" dirty="0"/>
              <a:t> | Copyright © 2011 </a:t>
            </a:r>
            <a:endParaRPr lang="zh-CN" altLang="en-US" dirty="0"/>
          </a:p>
        </p:txBody>
      </p:sp>
    </p:spTree>
  </p:cSld>
  <p:clrMapOvr>
    <a:masterClrMapping/>
  </p:clrMapOvr>
  <p:transition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A43D9F-BF4A-4442-8AFB-CC9FC14413E3}" type="slidenum">
              <a:rPr lang="en-US"/>
              <a:pPr>
                <a:defRPr/>
              </a:pPr>
              <a:t>‹#›</a:t>
            </a:fld>
            <a:r>
              <a:rPr lang="en-GB" altLang="en-US" dirty="0"/>
              <a:t> | Copyright © 2011 </a:t>
            </a:r>
            <a:endParaRPr lang="zh-CN" altLang="en-US" dirty="0"/>
          </a:p>
        </p:txBody>
      </p:sp>
    </p:spTree>
  </p:cSld>
  <p:clrMapOvr>
    <a:masterClrMapping/>
  </p:clrMapOvr>
  <p:transition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54664D-D3FD-476B-ABDD-8CC8A9F3DE8A}" type="slidenum">
              <a:rPr lang="en-US"/>
              <a:pPr>
                <a:defRPr/>
              </a:pPr>
              <a:t>‹#›</a:t>
            </a:fld>
            <a:r>
              <a:rPr lang="en-GB" altLang="en-US" dirty="0"/>
              <a:t> | Copyright © 2011 </a:t>
            </a:r>
            <a:endParaRPr lang="zh-CN" altLang="en-US" dirty="0"/>
          </a:p>
        </p:txBody>
      </p:sp>
    </p:spTree>
  </p:cSld>
  <p:clrMapOvr>
    <a:masterClrMapping/>
  </p:clrMapOvr>
  <p:transition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241C70-D660-4AE4-8D0E-351BB1C57075}" type="slidenum">
              <a:rPr lang="en-US"/>
              <a:pPr>
                <a:defRPr/>
              </a:pPr>
              <a:t>‹#›</a:t>
            </a:fld>
            <a:r>
              <a:rPr lang="en-GB" altLang="en-US" dirty="0"/>
              <a:t> | Copyright © 2011 </a:t>
            </a:r>
            <a:endParaRPr lang="zh-CN" altLang="en-US" dirty="0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975A61-6D74-4713-88FC-177F5DB3CE30}" type="slidenum">
              <a:rPr lang="en-US" smtClean="0"/>
              <a:pPr>
                <a:defRPr/>
              </a:pPr>
              <a:t>‹#›</a:t>
            </a:fld>
            <a:r>
              <a:rPr lang="en-GB" altLang="en-US" dirty="0"/>
              <a:t> | Copyright © 2011 </a:t>
            </a:r>
            <a:endParaRPr lang="zh-CN" altLang="en-US" dirty="0"/>
          </a:p>
        </p:txBody>
      </p:sp>
    </p:spTree>
  </p:cSld>
  <p:clrMapOvr>
    <a:masterClrMapping/>
  </p:clrMapOvr>
  <p:transition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82600" y="1181100"/>
            <a:ext cx="402907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64075" y="1181100"/>
            <a:ext cx="4030663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51621B-1F40-489B-835A-45DC58D04E6E}" type="slidenum">
              <a:rPr lang="en-US"/>
              <a:pPr>
                <a:defRPr/>
              </a:pPr>
              <a:t>‹#›</a:t>
            </a:fld>
            <a:r>
              <a:rPr lang="en-GB" altLang="en-US" dirty="0"/>
              <a:t> | Copyright © 2011 </a:t>
            </a:r>
            <a:endParaRPr lang="zh-CN" altLang="en-US" dirty="0"/>
          </a:p>
        </p:txBody>
      </p:sp>
    </p:spTree>
  </p:cSld>
  <p:clrMapOvr>
    <a:masterClrMapping/>
  </p:clrMapOvr>
  <p:transition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B1A3DB-35A7-497D-97E5-10DA1F826A17}" type="slidenum">
              <a:rPr lang="en-US"/>
              <a:pPr>
                <a:defRPr/>
              </a:pPr>
              <a:t>‹#›</a:t>
            </a:fld>
            <a:r>
              <a:rPr lang="en-GB" altLang="en-US" dirty="0"/>
              <a:t> | Copyright © 2011 </a:t>
            </a:r>
            <a:endParaRPr lang="zh-CN" altLang="en-US" dirty="0"/>
          </a:p>
        </p:txBody>
      </p:sp>
    </p:spTree>
  </p:cSld>
  <p:clrMapOvr>
    <a:masterClrMapping/>
  </p:clrMapOvr>
  <p:transition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5753FA-2D81-4A23-B30B-FD8B153E8B12}" type="slidenum">
              <a:rPr lang="en-US"/>
              <a:pPr>
                <a:defRPr/>
              </a:pPr>
              <a:t>‹#›</a:t>
            </a:fld>
            <a:r>
              <a:rPr lang="en-GB" altLang="en-US" dirty="0"/>
              <a:t> | Copyright © 2011 </a:t>
            </a:r>
            <a:endParaRPr lang="zh-CN" altLang="en-US" dirty="0"/>
          </a:p>
        </p:txBody>
      </p:sp>
    </p:spTree>
  </p:cSld>
  <p:clrMapOvr>
    <a:masterClrMapping/>
  </p:clrMapOvr>
  <p:transition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823391-78F2-4FE5-9688-5E5FF7AFEC20}" type="slidenum">
              <a:rPr lang="en-US"/>
              <a:pPr>
                <a:defRPr/>
              </a:pPr>
              <a:t>‹#›</a:t>
            </a:fld>
            <a:r>
              <a:rPr lang="en-GB" altLang="en-US" dirty="0"/>
              <a:t> | Copyright © 2011 </a:t>
            </a:r>
            <a:endParaRPr lang="zh-CN" altLang="en-US" dirty="0"/>
          </a:p>
        </p:txBody>
      </p:sp>
    </p:spTree>
  </p:cSld>
  <p:clrMapOvr>
    <a:masterClrMapping/>
  </p:clrMapOvr>
  <p:transition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2FAA8B-6039-4747-B982-D9318B830A80}" type="slidenum">
              <a:rPr lang="en-US"/>
              <a:pPr>
                <a:defRPr/>
              </a:pPr>
              <a:t>‹#›</a:t>
            </a:fld>
            <a:r>
              <a:rPr lang="en-GB" altLang="en-US" dirty="0"/>
              <a:t> | Copyright © 2011 </a:t>
            </a:r>
            <a:endParaRPr lang="zh-CN" altLang="en-US" dirty="0"/>
          </a:p>
        </p:txBody>
      </p:sp>
    </p:spTree>
  </p:cSld>
  <p:clrMapOvr>
    <a:masterClrMapping/>
  </p:clrMapOvr>
  <p:transition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C2F3DA-3FF9-41B6-9DAE-493B793263D3}" type="slidenum">
              <a:rPr lang="en-US"/>
              <a:pPr>
                <a:defRPr/>
              </a:pPr>
              <a:t>‹#›</a:t>
            </a:fld>
            <a:r>
              <a:rPr lang="en-GB" altLang="en-US" dirty="0"/>
              <a:t> | Copyright © 2011 </a:t>
            </a:r>
            <a:endParaRPr lang="zh-CN" altLang="en-US" dirty="0"/>
          </a:p>
        </p:txBody>
      </p:sp>
    </p:spTree>
  </p:cSld>
  <p:clrMapOvr>
    <a:masterClrMapping/>
  </p:clrMapOvr>
  <p:transition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55BDC0-F113-40F0-99A1-539A2541D927}" type="slidenum">
              <a:rPr lang="en-US"/>
              <a:pPr>
                <a:defRPr/>
              </a:pPr>
              <a:t>‹#›</a:t>
            </a:fld>
            <a:r>
              <a:rPr lang="en-GB" altLang="en-US" dirty="0"/>
              <a:t> | Copyright © 2011 </a:t>
            </a:r>
            <a:endParaRPr lang="zh-CN" altLang="en-US" dirty="0"/>
          </a:p>
        </p:txBody>
      </p:sp>
    </p:spTree>
  </p:cSld>
  <p:clrMapOvr>
    <a:masterClrMapping/>
  </p:clrMapOvr>
  <p:transition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38925" y="463550"/>
            <a:ext cx="2055813" cy="524351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71488" y="463550"/>
            <a:ext cx="6015037" cy="524351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871407-E66C-462C-A878-9A8C3744D0D4}" type="slidenum">
              <a:rPr lang="en-US"/>
              <a:pPr>
                <a:defRPr/>
              </a:pPr>
              <a:t>‹#›</a:t>
            </a:fld>
            <a:r>
              <a:rPr lang="en-GB" altLang="en-US" dirty="0"/>
              <a:t> | Copyright © 2011 </a:t>
            </a:r>
            <a:endParaRPr lang="zh-CN" altLang="en-US" dirty="0"/>
          </a:p>
        </p:txBody>
      </p:sp>
    </p:spTree>
  </p:cSld>
  <p:clrMapOvr>
    <a:masterClrMapping/>
  </p:clrMapOvr>
  <p:transition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  <p:transition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4012F0-6098-41E8-843E-DF10DEB57889}" type="slidenum">
              <a:rPr lang="en-US" smtClean="0"/>
              <a:pPr>
                <a:defRPr/>
              </a:pPr>
              <a:t>‹#›</a:t>
            </a:fld>
            <a:r>
              <a:rPr lang="en-GB" altLang="en-US" dirty="0"/>
              <a:t> | Copyright © 2011 </a:t>
            </a:r>
            <a:endParaRPr lang="zh-CN" altLang="en-US" dirty="0"/>
          </a:p>
        </p:txBody>
      </p:sp>
    </p:spTree>
  </p:cSld>
  <p:clrMapOvr>
    <a:masterClrMapping/>
  </p:clrMapOvr>
  <p:transition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82600" y="1181100"/>
            <a:ext cx="402907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64075" y="1181100"/>
            <a:ext cx="4030663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p:transition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38925" y="463550"/>
            <a:ext cx="2055813" cy="524351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71488" y="463550"/>
            <a:ext cx="6015037" cy="524351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2F874D-9AB4-4B77-8115-46CCB5B3413F}" type="slidenum">
              <a:rPr lang="en-US" smtClean="0"/>
              <a:pPr>
                <a:defRPr/>
              </a:pPr>
              <a:t>‹#›</a:t>
            </a:fld>
            <a:r>
              <a:rPr lang="en-GB" altLang="en-US" dirty="0"/>
              <a:t> | Copyright © 2011 </a:t>
            </a:r>
            <a:endParaRPr lang="zh-CN" altLang="en-US" dirty="0"/>
          </a:p>
        </p:txBody>
      </p:sp>
    </p:spTree>
  </p:cSld>
  <p:clrMapOvr>
    <a:masterClrMapping/>
  </p:clrMapOvr>
  <p:transition/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82600" y="1181100"/>
            <a:ext cx="402907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64075" y="1181100"/>
            <a:ext cx="4030663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/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p:transition/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/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38925" y="463550"/>
            <a:ext cx="2055813" cy="524351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71488" y="463550"/>
            <a:ext cx="6015037" cy="524351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30DFC1-055F-42BA-BAF0-0726296487E1}" type="slidenum">
              <a:rPr lang="en-US" smtClean="0"/>
              <a:pPr>
                <a:defRPr/>
              </a:pPr>
              <a:t>‹#›</a:t>
            </a:fld>
            <a:r>
              <a:rPr lang="en-GB" altLang="en-US" dirty="0"/>
              <a:t> | Copyright © 2011 </a:t>
            </a:r>
            <a:endParaRPr lang="zh-CN" altLang="en-US" dirty="0"/>
          </a:p>
        </p:txBody>
      </p:sp>
    </p:spTree>
  </p:cSld>
  <p:clrMapOvr>
    <a:masterClrMapping/>
  </p:clrMapOvr>
  <p:transition/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  <p:transition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/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82600" y="1181100"/>
            <a:ext cx="402907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64075" y="1181100"/>
            <a:ext cx="4030663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/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p:transition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8.xml"/><Relationship Id="rId13" Type="http://schemas.openxmlformats.org/officeDocument/2006/relationships/theme" Target="../theme/theme10.xml"/><Relationship Id="rId3" Type="http://schemas.openxmlformats.org/officeDocument/2006/relationships/slideLayout" Target="../slideLayouts/slideLayout103.xml"/><Relationship Id="rId7" Type="http://schemas.openxmlformats.org/officeDocument/2006/relationships/slideLayout" Target="../slideLayouts/slideLayout107.xml"/><Relationship Id="rId12" Type="http://schemas.openxmlformats.org/officeDocument/2006/relationships/slideLayout" Target="../slideLayouts/slideLayout112.xml"/><Relationship Id="rId2" Type="http://schemas.openxmlformats.org/officeDocument/2006/relationships/slideLayout" Target="../slideLayouts/slideLayout102.xml"/><Relationship Id="rId1" Type="http://schemas.openxmlformats.org/officeDocument/2006/relationships/slideLayout" Target="../slideLayouts/slideLayout101.xml"/><Relationship Id="rId6" Type="http://schemas.openxmlformats.org/officeDocument/2006/relationships/slideLayout" Target="../slideLayouts/slideLayout106.xml"/><Relationship Id="rId11" Type="http://schemas.openxmlformats.org/officeDocument/2006/relationships/slideLayout" Target="../slideLayouts/slideLayout111.xml"/><Relationship Id="rId5" Type="http://schemas.openxmlformats.org/officeDocument/2006/relationships/slideLayout" Target="../slideLayouts/slideLayout105.xml"/><Relationship Id="rId10" Type="http://schemas.openxmlformats.org/officeDocument/2006/relationships/slideLayout" Target="../slideLayouts/slideLayout110.xml"/><Relationship Id="rId4" Type="http://schemas.openxmlformats.org/officeDocument/2006/relationships/slideLayout" Target="../slideLayouts/slideLayout104.xml"/><Relationship Id="rId9" Type="http://schemas.openxmlformats.org/officeDocument/2006/relationships/slideLayout" Target="../slideLayouts/slideLayout109.xml"/><Relationship Id="rId14" Type="http://schemas.openxmlformats.org/officeDocument/2006/relationships/image" Target="../media/image1.jpeg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0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115.xml"/><Relationship Id="rId7" Type="http://schemas.openxmlformats.org/officeDocument/2006/relationships/slideLayout" Target="../slideLayouts/slideLayout119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14.xml"/><Relationship Id="rId1" Type="http://schemas.openxmlformats.org/officeDocument/2006/relationships/slideLayout" Target="../slideLayouts/slideLayout113.xml"/><Relationship Id="rId6" Type="http://schemas.openxmlformats.org/officeDocument/2006/relationships/slideLayout" Target="../slideLayouts/slideLayout118.xml"/><Relationship Id="rId11" Type="http://schemas.openxmlformats.org/officeDocument/2006/relationships/slideLayout" Target="../slideLayouts/slideLayout123.xml"/><Relationship Id="rId5" Type="http://schemas.openxmlformats.org/officeDocument/2006/relationships/slideLayout" Target="../slideLayouts/slideLayout117.xml"/><Relationship Id="rId10" Type="http://schemas.openxmlformats.org/officeDocument/2006/relationships/slideLayout" Target="../slideLayouts/slideLayout122.xml"/><Relationship Id="rId4" Type="http://schemas.openxmlformats.org/officeDocument/2006/relationships/slideLayout" Target="../slideLayouts/slideLayout116.xml"/><Relationship Id="rId9" Type="http://schemas.openxmlformats.org/officeDocument/2006/relationships/slideLayout" Target="../slideLayouts/slideLayout121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3" Type="http://schemas.openxmlformats.org/officeDocument/2006/relationships/slideLayout" Target="../slideLayouts/slideLayout126.xml"/><Relationship Id="rId7" Type="http://schemas.openxmlformats.org/officeDocument/2006/relationships/theme" Target="../theme/theme12.xml"/><Relationship Id="rId2" Type="http://schemas.openxmlformats.org/officeDocument/2006/relationships/slideLayout" Target="../slideLayouts/slideLayout125.xml"/><Relationship Id="rId1" Type="http://schemas.openxmlformats.org/officeDocument/2006/relationships/slideLayout" Target="../slideLayouts/slideLayout124.xml"/><Relationship Id="rId6" Type="http://schemas.openxmlformats.org/officeDocument/2006/relationships/slideLayout" Target="../slideLayouts/slideLayout129.xml"/><Relationship Id="rId5" Type="http://schemas.openxmlformats.org/officeDocument/2006/relationships/slideLayout" Target="../slideLayouts/slideLayout128.xml"/><Relationship Id="rId4" Type="http://schemas.openxmlformats.org/officeDocument/2006/relationships/slideLayout" Target="../slideLayouts/slideLayout127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3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48.xml"/><Relationship Id="rId7" Type="http://schemas.openxmlformats.org/officeDocument/2006/relationships/slideLayout" Target="../slideLayouts/slideLayout52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5" Type="http://schemas.openxmlformats.org/officeDocument/2006/relationships/slideLayout" Target="../slideLayouts/slideLayout50.xml"/><Relationship Id="rId10" Type="http://schemas.openxmlformats.org/officeDocument/2006/relationships/slideLayout" Target="../slideLayouts/slideLayout55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4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59.xml"/><Relationship Id="rId7" Type="http://schemas.openxmlformats.org/officeDocument/2006/relationships/slideLayout" Target="../slideLayouts/slideLayout63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8.xml"/><Relationship Id="rId1" Type="http://schemas.openxmlformats.org/officeDocument/2006/relationships/slideLayout" Target="../slideLayouts/slideLayout57.xml"/><Relationship Id="rId6" Type="http://schemas.openxmlformats.org/officeDocument/2006/relationships/slideLayout" Target="../slideLayouts/slideLayout62.xml"/><Relationship Id="rId11" Type="http://schemas.openxmlformats.org/officeDocument/2006/relationships/slideLayout" Target="../slideLayouts/slideLayout67.xml"/><Relationship Id="rId5" Type="http://schemas.openxmlformats.org/officeDocument/2006/relationships/slideLayout" Target="../slideLayouts/slideLayout61.xml"/><Relationship Id="rId10" Type="http://schemas.openxmlformats.org/officeDocument/2006/relationships/slideLayout" Target="../slideLayouts/slideLayout66.xml"/><Relationship Id="rId4" Type="http://schemas.openxmlformats.org/officeDocument/2006/relationships/slideLayout" Target="../slideLayouts/slideLayout60.xml"/><Relationship Id="rId9" Type="http://schemas.openxmlformats.org/officeDocument/2006/relationships/slideLayout" Target="../slideLayouts/slideLayout65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5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70.xml"/><Relationship Id="rId7" Type="http://schemas.openxmlformats.org/officeDocument/2006/relationships/slideLayout" Target="../slideLayouts/slideLayout74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9.xml"/><Relationship Id="rId1" Type="http://schemas.openxmlformats.org/officeDocument/2006/relationships/slideLayout" Target="../slideLayouts/slideLayout68.xml"/><Relationship Id="rId6" Type="http://schemas.openxmlformats.org/officeDocument/2006/relationships/slideLayout" Target="../slideLayouts/slideLayout73.xml"/><Relationship Id="rId11" Type="http://schemas.openxmlformats.org/officeDocument/2006/relationships/slideLayout" Target="../slideLayouts/slideLayout78.xml"/><Relationship Id="rId5" Type="http://schemas.openxmlformats.org/officeDocument/2006/relationships/slideLayout" Target="../slideLayouts/slideLayout72.xml"/><Relationship Id="rId10" Type="http://schemas.openxmlformats.org/officeDocument/2006/relationships/slideLayout" Target="../slideLayouts/slideLayout77.xml"/><Relationship Id="rId4" Type="http://schemas.openxmlformats.org/officeDocument/2006/relationships/slideLayout" Target="../slideLayouts/slideLayout71.xml"/><Relationship Id="rId9" Type="http://schemas.openxmlformats.org/officeDocument/2006/relationships/slideLayout" Target="../slideLayouts/slideLayout76.xml"/><Relationship Id="rId14" Type="http://schemas.openxmlformats.org/officeDocument/2006/relationships/image" Target="../media/image3.jpeg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6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81.xml"/><Relationship Id="rId7" Type="http://schemas.openxmlformats.org/officeDocument/2006/relationships/slideLayout" Target="../slideLayouts/slideLayout85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80.xml"/><Relationship Id="rId1" Type="http://schemas.openxmlformats.org/officeDocument/2006/relationships/slideLayout" Target="../slideLayouts/slideLayout79.xml"/><Relationship Id="rId6" Type="http://schemas.openxmlformats.org/officeDocument/2006/relationships/slideLayout" Target="../slideLayouts/slideLayout84.xml"/><Relationship Id="rId11" Type="http://schemas.openxmlformats.org/officeDocument/2006/relationships/slideLayout" Target="../slideLayouts/slideLayout89.xml"/><Relationship Id="rId5" Type="http://schemas.openxmlformats.org/officeDocument/2006/relationships/slideLayout" Target="../slideLayouts/slideLayout83.xml"/><Relationship Id="rId10" Type="http://schemas.openxmlformats.org/officeDocument/2006/relationships/slideLayout" Target="../slideLayouts/slideLayout88.xml"/><Relationship Id="rId4" Type="http://schemas.openxmlformats.org/officeDocument/2006/relationships/slideLayout" Target="../slideLayouts/slideLayout82.xml"/><Relationship Id="rId9" Type="http://schemas.openxmlformats.org/officeDocument/2006/relationships/slideLayout" Target="../slideLayouts/slideLayout87.xml"/><Relationship Id="rId14" Type="http://schemas.openxmlformats.org/officeDocument/2006/relationships/image" Target="../media/image3.jpeg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7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92.xml"/><Relationship Id="rId7" Type="http://schemas.openxmlformats.org/officeDocument/2006/relationships/slideLayout" Target="../slideLayouts/slideLayout96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1.xml"/><Relationship Id="rId1" Type="http://schemas.openxmlformats.org/officeDocument/2006/relationships/slideLayout" Target="../slideLayouts/slideLayout90.xml"/><Relationship Id="rId6" Type="http://schemas.openxmlformats.org/officeDocument/2006/relationships/slideLayout" Target="../slideLayouts/slideLayout95.xml"/><Relationship Id="rId11" Type="http://schemas.openxmlformats.org/officeDocument/2006/relationships/slideLayout" Target="../slideLayouts/slideLayout100.xml"/><Relationship Id="rId5" Type="http://schemas.openxmlformats.org/officeDocument/2006/relationships/slideLayout" Target="../slideLayouts/slideLayout94.xml"/><Relationship Id="rId10" Type="http://schemas.openxmlformats.org/officeDocument/2006/relationships/slideLayout" Target="../slideLayouts/slideLayout99.xml"/><Relationship Id="rId4" Type="http://schemas.openxmlformats.org/officeDocument/2006/relationships/slideLayout" Target="../slideLayouts/slideLayout93.xml"/><Relationship Id="rId9" Type="http://schemas.openxmlformats.org/officeDocument/2006/relationships/slideLayout" Target="../slideLayouts/slideLayout98.xml"/><Relationship Id="rId14" Type="http://schemas.openxmlformats.org/officeDocument/2006/relationships/image" Target="../media/image3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rgbClr val="EA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ctr" eaLnBrk="0" hangingPunct="0">
              <a:defRPr/>
            </a:pPr>
            <a:endParaRPr lang="zh-CN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71488" y="463550"/>
            <a:ext cx="821372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GB"/>
              <a:t>点击编辑母版标题版式</a:t>
            </a: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9126538" y="6145213"/>
            <a:ext cx="6350" cy="19050"/>
          </a:xfrm>
          <a:prstGeom prst="rect">
            <a:avLst/>
          </a:prstGeom>
          <a:gradFill rotWithShape="1">
            <a:gsLst>
              <a:gs pos="0">
                <a:srgbClr val="808080"/>
              </a:gs>
              <a:gs pos="100000">
                <a:srgbClr val="D7D7D7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>
              <a:defRPr/>
            </a:pPr>
            <a:endParaRPr lang="zh-CN" altLang="en-US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12700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zh-CN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2600" y="1181100"/>
            <a:ext cx="8212138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GB"/>
              <a:t>点击编辑母版内容版式</a:t>
            </a:r>
          </a:p>
          <a:p>
            <a:pPr lvl="1"/>
            <a:r>
              <a:rPr lang="zh-CN" altLang="en-GB"/>
              <a:t>第二行</a:t>
            </a:r>
          </a:p>
          <a:p>
            <a:pPr lvl="3"/>
            <a:r>
              <a:rPr lang="zh-CN" altLang="en-GB"/>
              <a:t>第三行</a:t>
            </a: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5600" y="6526213"/>
            <a:ext cx="3192463" cy="207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800">
                <a:latin typeface="+mn-lt"/>
                <a:ea typeface="+mn-ea"/>
              </a:defRPr>
            </a:lvl1pPr>
          </a:lstStyle>
          <a:p>
            <a:pPr>
              <a:defRPr/>
            </a:pPr>
            <a:fld id="{5B5A857D-EEC8-4B7D-B377-4F3EF4AAAA68}" type="slidenum">
              <a:rPr lang="en-US" smtClean="0"/>
              <a:pPr>
                <a:defRPr/>
              </a:pPr>
              <a:t>‹#›</a:t>
            </a:fld>
            <a:r>
              <a:rPr lang="en-GB" altLang="en-US" dirty="0"/>
              <a:t> | Copyright © 2011 </a:t>
            </a:r>
            <a:endParaRPr lang="zh-CN" altLang="en-US" dirty="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454025" y="892175"/>
            <a:ext cx="8715375" cy="19050"/>
          </a:xfrm>
          <a:prstGeom prst="rect">
            <a:avLst/>
          </a:prstGeom>
          <a:gradFill rotWithShape="1">
            <a:gsLst>
              <a:gs pos="0">
                <a:srgbClr val="808080"/>
              </a:gs>
              <a:gs pos="100000">
                <a:srgbClr val="EBEBEB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lIns="92075" tIns="46038" rIns="92075" bIns="46038" anchor="ctr">
            <a:spAutoFit/>
          </a:bodyPr>
          <a:lstStyle/>
          <a:p>
            <a:pPr algn="ctr" eaLnBrk="0" hangingPunct="0">
              <a:defRPr/>
            </a:pPr>
            <a:endParaRPr lang="zh-CN" altLang="en-US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3136900" y="6486525"/>
            <a:ext cx="28765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8" tIns="45714" rIns="91428" bIns="45714" anchor="b"/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zh-CN" altLang="en-US" sz="800">
                <a:latin typeface="微软雅黑" pitchFamily="34" charset="-122"/>
                <a:ea typeface="微软雅黑" pitchFamily="34" charset="-122"/>
              </a:rPr>
              <a:t>集团信息管理中心</a:t>
            </a:r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454025" y="6397625"/>
            <a:ext cx="8715375" cy="19050"/>
          </a:xfrm>
          <a:prstGeom prst="rect">
            <a:avLst/>
          </a:prstGeom>
          <a:gradFill rotWithShape="1">
            <a:gsLst>
              <a:gs pos="0">
                <a:srgbClr val="808080"/>
              </a:gs>
              <a:gs pos="100000">
                <a:srgbClr val="EBEBEB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lIns="92075" tIns="46038" rIns="92075" bIns="46038" anchor="ctr">
            <a:spAutoFit/>
          </a:bodyPr>
          <a:lstStyle/>
          <a:p>
            <a:pPr algn="ctr" eaLnBrk="0" hangingPunct="0">
              <a:defRPr/>
            </a:pPr>
            <a:endParaRPr lang="zh-CN" altLang="en-US"/>
          </a:p>
        </p:txBody>
      </p:sp>
      <p:pic>
        <p:nvPicPr>
          <p:cNvPr id="1035" name="Picture 16" descr="万达标准字(1)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7867650" y="6413500"/>
            <a:ext cx="1147763" cy="37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6089" r:id="rId1"/>
    <p:sldLayoutId id="2147486090" r:id="rId2"/>
    <p:sldLayoutId id="2147486091" r:id="rId3"/>
    <p:sldLayoutId id="2147486092" r:id="rId4"/>
    <p:sldLayoutId id="2147486093" r:id="rId5"/>
    <p:sldLayoutId id="2147486094" r:id="rId6"/>
    <p:sldLayoutId id="2147486095" r:id="rId7"/>
    <p:sldLayoutId id="2147486096" r:id="rId8"/>
    <p:sldLayoutId id="2147486097" r:id="rId9"/>
    <p:sldLayoutId id="2147486098" r:id="rId10"/>
    <p:sldLayoutId id="2147486099" r:id="rId11"/>
    <p:sldLayoutId id="2147486100" r:id="rId12"/>
  </p:sldLayoutIdLst>
  <p:transition/>
  <p:txStyles>
    <p:titleStyle>
      <a:lvl1pPr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defRPr sz="2400" b="1">
          <a:solidFill>
            <a:srgbClr val="32323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defRPr sz="2400" b="1">
          <a:solidFill>
            <a:srgbClr val="323232"/>
          </a:solidFill>
          <a:latin typeface="微软雅黑" pitchFamily="34" charset="-122"/>
          <a:ea typeface="微软雅黑" pitchFamily="34" charset="-122"/>
        </a:defRPr>
      </a:lvl2pPr>
      <a:lvl3pPr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defRPr sz="2400" b="1">
          <a:solidFill>
            <a:srgbClr val="323232"/>
          </a:solidFill>
          <a:latin typeface="微软雅黑" pitchFamily="34" charset="-122"/>
          <a:ea typeface="微软雅黑" pitchFamily="34" charset="-122"/>
        </a:defRPr>
      </a:lvl3pPr>
      <a:lvl4pPr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defRPr sz="2400" b="1">
          <a:solidFill>
            <a:srgbClr val="323232"/>
          </a:solidFill>
          <a:latin typeface="微软雅黑" pitchFamily="34" charset="-122"/>
          <a:ea typeface="微软雅黑" pitchFamily="34" charset="-122"/>
        </a:defRPr>
      </a:lvl4pPr>
      <a:lvl5pPr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defRPr sz="2400" b="1">
          <a:solidFill>
            <a:srgbClr val="323232"/>
          </a:solidFill>
          <a:latin typeface="微软雅黑" pitchFamily="34" charset="-122"/>
          <a:ea typeface="微软雅黑" pitchFamily="34" charset="-122"/>
        </a:defRPr>
      </a:lvl5pPr>
      <a:lvl6pPr marL="457200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defRPr sz="2400" b="1">
          <a:solidFill>
            <a:srgbClr val="323232"/>
          </a:solidFill>
          <a:latin typeface="微软雅黑" pitchFamily="34" charset="-122"/>
          <a:ea typeface="微软雅黑" pitchFamily="34" charset="-122"/>
        </a:defRPr>
      </a:lvl6pPr>
      <a:lvl7pPr marL="914400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defRPr sz="2400" b="1">
          <a:solidFill>
            <a:srgbClr val="323232"/>
          </a:solidFill>
          <a:latin typeface="微软雅黑" pitchFamily="34" charset="-122"/>
          <a:ea typeface="微软雅黑" pitchFamily="34" charset="-122"/>
        </a:defRPr>
      </a:lvl7pPr>
      <a:lvl8pPr marL="1371600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defRPr sz="2400" b="1">
          <a:solidFill>
            <a:srgbClr val="323232"/>
          </a:solidFill>
          <a:latin typeface="微软雅黑" pitchFamily="34" charset="-122"/>
          <a:ea typeface="微软雅黑" pitchFamily="34" charset="-122"/>
        </a:defRPr>
      </a:lvl8pPr>
      <a:lvl9pPr marL="1828800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defRPr sz="2400" b="1">
          <a:solidFill>
            <a:srgbClr val="323232"/>
          </a:solidFill>
          <a:latin typeface="微软雅黑" pitchFamily="34" charset="-122"/>
          <a:ea typeface="微软雅黑" pitchFamily="34" charset="-122"/>
        </a:defRPr>
      </a:lvl9pPr>
    </p:titleStyle>
    <p:bodyStyle>
      <a:lvl1pPr marL="342900" indent="-342900" algn="l" rtl="0" eaLnBrk="0" fontAlgn="base" hangingPunct="0">
        <a:lnSpc>
          <a:spcPts val="2400"/>
        </a:lnSpc>
        <a:spcBef>
          <a:spcPct val="0"/>
        </a:spcBef>
        <a:spcAft>
          <a:spcPts val="1200"/>
        </a:spcAft>
        <a:buClr>
          <a:schemeClr val="accent1"/>
        </a:buClr>
        <a:buFont typeface="Futura Md BT"/>
        <a:buChar char=" "/>
        <a:tabLst>
          <a:tab pos="3946525" algn="l"/>
        </a:tabLst>
        <a:defRPr sz="3200">
          <a:solidFill>
            <a:srgbClr val="323232"/>
          </a:solidFill>
          <a:latin typeface="+mn-lt"/>
          <a:ea typeface="+mn-ea"/>
          <a:cs typeface="+mn-cs"/>
        </a:defRPr>
      </a:lvl1pPr>
      <a:lvl2pPr marL="295275" indent="-206375" algn="l" rtl="0" eaLnBrk="0" fontAlgn="base" hangingPunct="0">
        <a:lnSpc>
          <a:spcPts val="2400"/>
        </a:lnSpc>
        <a:spcBef>
          <a:spcPct val="0"/>
        </a:spcBef>
        <a:spcAft>
          <a:spcPts val="1200"/>
        </a:spcAft>
        <a:buSzPct val="50000"/>
        <a:buFont typeface="Wingdings" pitchFamily="2" charset="2"/>
        <a:buChar char="n"/>
        <a:tabLst>
          <a:tab pos="3946525" algn="l"/>
        </a:tabLst>
        <a:defRPr sz="1400">
          <a:solidFill>
            <a:srgbClr val="323232"/>
          </a:solidFill>
          <a:latin typeface="+mn-lt"/>
          <a:ea typeface="+mn-ea"/>
          <a:cs typeface="Arial" pitchFamily="34" charset="0"/>
        </a:defRPr>
      </a:lvl2pPr>
      <a:lvl3pPr marL="514350" indent="-209550" algn="l" rtl="0" eaLnBrk="0" fontAlgn="base" hangingPunct="0">
        <a:lnSpc>
          <a:spcPts val="2000"/>
        </a:lnSpc>
        <a:spcBef>
          <a:spcPct val="0"/>
        </a:spcBef>
        <a:spcAft>
          <a:spcPts val="800"/>
        </a:spcAft>
        <a:buSzPct val="50000"/>
        <a:buFont typeface="Wingdings" pitchFamily="2" charset="2"/>
        <a:buChar char="•"/>
        <a:tabLst>
          <a:tab pos="3946525" algn="l"/>
        </a:tabLst>
        <a:defRPr sz="1600">
          <a:solidFill>
            <a:srgbClr val="323232"/>
          </a:solidFill>
          <a:latin typeface="宋体" pitchFamily="2" charset="-122"/>
          <a:ea typeface="+mn-ea"/>
          <a:cs typeface="Arial" pitchFamily="34" charset="0"/>
        </a:defRPr>
      </a:lvl3pPr>
      <a:lvl4pPr marL="444500" indent="-177800" algn="l" rtl="0" eaLnBrk="0" fontAlgn="base" hangingPunct="0">
        <a:lnSpc>
          <a:spcPts val="1400"/>
        </a:lnSpc>
        <a:spcBef>
          <a:spcPct val="0"/>
        </a:spcBef>
        <a:spcAft>
          <a:spcPts val="600"/>
        </a:spcAft>
        <a:buFont typeface="Futura Md BT"/>
        <a:buChar char="–"/>
        <a:tabLst>
          <a:tab pos="3946525" algn="l"/>
        </a:tabLst>
        <a:defRPr sz="1400">
          <a:solidFill>
            <a:schemeClr val="tx1"/>
          </a:solidFill>
          <a:latin typeface="+mn-lt"/>
          <a:ea typeface="+mn-ea"/>
          <a:cs typeface="Arial" pitchFamily="34" charset="0"/>
        </a:defRPr>
      </a:lvl4pPr>
      <a:lvl5pPr marL="2046288" indent="-168275" algn="l" rtl="0" eaLnBrk="0" fontAlgn="base" hangingPunct="0">
        <a:lnSpc>
          <a:spcPts val="1400"/>
        </a:lnSpc>
        <a:spcBef>
          <a:spcPct val="0"/>
        </a:spcBef>
        <a:spcAft>
          <a:spcPts val="600"/>
        </a:spcAft>
        <a:buClr>
          <a:schemeClr val="tx1"/>
        </a:buClr>
        <a:buFont typeface="Futura Md BT"/>
        <a:buChar char="–"/>
        <a:tabLst>
          <a:tab pos="3946525" algn="l"/>
        </a:tabLst>
        <a:defRPr sz="1400">
          <a:solidFill>
            <a:schemeClr val="tx1"/>
          </a:solidFill>
          <a:latin typeface="Verdana" pitchFamily="34" charset="0"/>
          <a:ea typeface="宋体" pitchFamily="2" charset="-122"/>
          <a:cs typeface="Arial" pitchFamily="34" charset="0"/>
        </a:defRPr>
      </a:lvl5pPr>
      <a:lvl6pPr marL="2503488" indent="-168275" algn="l" rtl="0" eaLnBrk="0" fontAlgn="base" hangingPunct="0">
        <a:lnSpc>
          <a:spcPts val="1400"/>
        </a:lnSpc>
        <a:spcBef>
          <a:spcPct val="0"/>
        </a:spcBef>
        <a:spcAft>
          <a:spcPts val="600"/>
        </a:spcAft>
        <a:buClr>
          <a:schemeClr val="tx1"/>
        </a:buClr>
        <a:buFont typeface="Futura Md BT" pitchFamily="2" charset="0"/>
        <a:buChar char="–"/>
        <a:tabLst>
          <a:tab pos="3946525" algn="l"/>
        </a:tabLst>
        <a:defRPr sz="1400">
          <a:solidFill>
            <a:schemeClr val="tx1"/>
          </a:solidFill>
          <a:latin typeface="Verdana" pitchFamily="34" charset="0"/>
          <a:ea typeface="宋体" pitchFamily="2" charset="-122"/>
          <a:cs typeface="Arial" pitchFamily="34" charset="0"/>
        </a:defRPr>
      </a:lvl6pPr>
      <a:lvl7pPr marL="2960688" indent="-168275" algn="l" rtl="0" eaLnBrk="0" fontAlgn="base" hangingPunct="0">
        <a:lnSpc>
          <a:spcPts val="1400"/>
        </a:lnSpc>
        <a:spcBef>
          <a:spcPct val="0"/>
        </a:spcBef>
        <a:spcAft>
          <a:spcPts val="600"/>
        </a:spcAft>
        <a:buClr>
          <a:schemeClr val="tx1"/>
        </a:buClr>
        <a:buFont typeface="Futura Md BT" pitchFamily="2" charset="0"/>
        <a:buChar char="–"/>
        <a:tabLst>
          <a:tab pos="3946525" algn="l"/>
        </a:tabLst>
        <a:defRPr sz="1400">
          <a:solidFill>
            <a:schemeClr val="tx1"/>
          </a:solidFill>
          <a:latin typeface="Verdana" pitchFamily="34" charset="0"/>
          <a:ea typeface="宋体" pitchFamily="2" charset="-122"/>
          <a:cs typeface="Arial" pitchFamily="34" charset="0"/>
        </a:defRPr>
      </a:lvl7pPr>
      <a:lvl8pPr marL="3417888" indent="-168275" algn="l" rtl="0" eaLnBrk="0" fontAlgn="base" hangingPunct="0">
        <a:lnSpc>
          <a:spcPts val="1400"/>
        </a:lnSpc>
        <a:spcBef>
          <a:spcPct val="0"/>
        </a:spcBef>
        <a:spcAft>
          <a:spcPts val="600"/>
        </a:spcAft>
        <a:buClr>
          <a:schemeClr val="tx1"/>
        </a:buClr>
        <a:buFont typeface="Futura Md BT" pitchFamily="2" charset="0"/>
        <a:buChar char="–"/>
        <a:tabLst>
          <a:tab pos="3946525" algn="l"/>
        </a:tabLst>
        <a:defRPr sz="1400">
          <a:solidFill>
            <a:schemeClr val="tx1"/>
          </a:solidFill>
          <a:latin typeface="Verdana" pitchFamily="34" charset="0"/>
          <a:ea typeface="宋体" pitchFamily="2" charset="-122"/>
          <a:cs typeface="Arial" pitchFamily="34" charset="0"/>
        </a:defRPr>
      </a:lvl8pPr>
      <a:lvl9pPr marL="3875088" indent="-168275" algn="l" rtl="0" eaLnBrk="0" fontAlgn="base" hangingPunct="0">
        <a:lnSpc>
          <a:spcPts val="1400"/>
        </a:lnSpc>
        <a:spcBef>
          <a:spcPct val="0"/>
        </a:spcBef>
        <a:spcAft>
          <a:spcPts val="600"/>
        </a:spcAft>
        <a:buClr>
          <a:schemeClr val="tx1"/>
        </a:buClr>
        <a:buFont typeface="Futura Md BT" pitchFamily="2" charset="0"/>
        <a:buChar char="–"/>
        <a:tabLst>
          <a:tab pos="3946525" algn="l"/>
        </a:tabLst>
        <a:defRPr sz="1400">
          <a:solidFill>
            <a:schemeClr val="tx1"/>
          </a:solidFill>
          <a:latin typeface="Verdana" pitchFamily="34" charset="0"/>
          <a:ea typeface="宋体" pitchFamily="2" charset="-122"/>
          <a:cs typeface="Arial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rgbClr val="EA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ctr" eaLnBrk="0" hangingPunct="0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71488" y="463550"/>
            <a:ext cx="821372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GB"/>
              <a:t>点击编辑母版标题版式</a:t>
            </a: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9126538" y="6145213"/>
            <a:ext cx="6350" cy="19050"/>
          </a:xfrm>
          <a:prstGeom prst="rect">
            <a:avLst/>
          </a:prstGeom>
          <a:gradFill rotWithShape="1">
            <a:gsLst>
              <a:gs pos="0">
                <a:srgbClr val="808080"/>
              </a:gs>
              <a:gs pos="100000">
                <a:srgbClr val="D7D7D7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12700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2600" y="1181100"/>
            <a:ext cx="8212138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GB"/>
              <a:t>点击编辑母版内容版式</a:t>
            </a:r>
          </a:p>
          <a:p>
            <a:pPr lvl="1"/>
            <a:r>
              <a:rPr lang="zh-CN" altLang="en-GB"/>
              <a:t>第二行</a:t>
            </a:r>
          </a:p>
          <a:p>
            <a:pPr lvl="3"/>
            <a:r>
              <a:rPr lang="zh-CN" altLang="en-GB"/>
              <a:t>第三行</a:t>
            </a: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5600" y="6526213"/>
            <a:ext cx="3192463" cy="207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800">
                <a:latin typeface="+mn-lt"/>
                <a:ea typeface="+mn-ea"/>
              </a:defRPr>
            </a:lvl1pPr>
          </a:lstStyle>
          <a:p>
            <a:pPr>
              <a:defRPr/>
            </a:pPr>
            <a:fld id="{5B5A857D-EEC8-4B7D-B377-4F3EF4AAAA6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GB" altLang="en-US">
                <a:solidFill>
                  <a:srgbClr val="000000"/>
                </a:solidFill>
              </a:rPr>
              <a:t> | Copyright © 2010 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454025" y="892175"/>
            <a:ext cx="8715375" cy="19050"/>
          </a:xfrm>
          <a:prstGeom prst="rect">
            <a:avLst/>
          </a:prstGeom>
          <a:gradFill rotWithShape="1">
            <a:gsLst>
              <a:gs pos="0">
                <a:srgbClr val="808080"/>
              </a:gs>
              <a:gs pos="100000">
                <a:srgbClr val="EBEBEB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lIns="92075" tIns="46038" rIns="92075" bIns="46038" anchor="ctr">
            <a:spAutoFit/>
          </a:bodyPr>
          <a:lstStyle/>
          <a:p>
            <a:pPr algn="ctr" eaLnBrk="0" hangingPunct="0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3136900" y="6486525"/>
            <a:ext cx="28765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8" tIns="45714" rIns="91428" bIns="45714" anchor="b"/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zh-CN" altLang="en-US" sz="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集团信息管理中心</a:t>
            </a:r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454025" y="6397625"/>
            <a:ext cx="8715375" cy="19050"/>
          </a:xfrm>
          <a:prstGeom prst="rect">
            <a:avLst/>
          </a:prstGeom>
          <a:gradFill rotWithShape="1">
            <a:gsLst>
              <a:gs pos="0">
                <a:srgbClr val="808080"/>
              </a:gs>
              <a:gs pos="100000">
                <a:srgbClr val="EBEBEB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lIns="92075" tIns="46038" rIns="92075" bIns="46038" anchor="ctr">
            <a:spAutoFit/>
          </a:bodyPr>
          <a:lstStyle/>
          <a:p>
            <a:pPr algn="ctr" eaLnBrk="0" hangingPunct="0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pic>
        <p:nvPicPr>
          <p:cNvPr id="1035" name="Picture 16" descr="万达标准字(1)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7867650" y="6413500"/>
            <a:ext cx="1147763" cy="37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22186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6190" r:id="rId1"/>
    <p:sldLayoutId id="2147486191" r:id="rId2"/>
    <p:sldLayoutId id="2147486192" r:id="rId3"/>
    <p:sldLayoutId id="2147486193" r:id="rId4"/>
    <p:sldLayoutId id="2147486194" r:id="rId5"/>
    <p:sldLayoutId id="2147486195" r:id="rId6"/>
    <p:sldLayoutId id="2147486196" r:id="rId7"/>
    <p:sldLayoutId id="2147486197" r:id="rId8"/>
    <p:sldLayoutId id="2147486198" r:id="rId9"/>
    <p:sldLayoutId id="2147486199" r:id="rId10"/>
    <p:sldLayoutId id="2147486200" r:id="rId11"/>
    <p:sldLayoutId id="2147486201" r:id="rId12"/>
  </p:sldLayoutIdLst>
  <p:transition/>
  <p:txStyles>
    <p:titleStyle>
      <a:lvl1pPr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defRPr sz="2400" b="1">
          <a:solidFill>
            <a:srgbClr val="32323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defRPr sz="2400" b="1">
          <a:solidFill>
            <a:srgbClr val="323232"/>
          </a:solidFill>
          <a:latin typeface="微软雅黑" pitchFamily="34" charset="-122"/>
          <a:ea typeface="微软雅黑" pitchFamily="34" charset="-122"/>
        </a:defRPr>
      </a:lvl2pPr>
      <a:lvl3pPr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defRPr sz="2400" b="1">
          <a:solidFill>
            <a:srgbClr val="323232"/>
          </a:solidFill>
          <a:latin typeface="微软雅黑" pitchFamily="34" charset="-122"/>
          <a:ea typeface="微软雅黑" pitchFamily="34" charset="-122"/>
        </a:defRPr>
      </a:lvl3pPr>
      <a:lvl4pPr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defRPr sz="2400" b="1">
          <a:solidFill>
            <a:srgbClr val="323232"/>
          </a:solidFill>
          <a:latin typeface="微软雅黑" pitchFamily="34" charset="-122"/>
          <a:ea typeface="微软雅黑" pitchFamily="34" charset="-122"/>
        </a:defRPr>
      </a:lvl4pPr>
      <a:lvl5pPr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defRPr sz="2400" b="1">
          <a:solidFill>
            <a:srgbClr val="323232"/>
          </a:solidFill>
          <a:latin typeface="微软雅黑" pitchFamily="34" charset="-122"/>
          <a:ea typeface="微软雅黑" pitchFamily="34" charset="-122"/>
        </a:defRPr>
      </a:lvl5pPr>
      <a:lvl6pPr marL="457200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defRPr sz="2400" b="1">
          <a:solidFill>
            <a:srgbClr val="323232"/>
          </a:solidFill>
          <a:latin typeface="微软雅黑" pitchFamily="34" charset="-122"/>
          <a:ea typeface="微软雅黑" pitchFamily="34" charset="-122"/>
        </a:defRPr>
      </a:lvl6pPr>
      <a:lvl7pPr marL="914400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defRPr sz="2400" b="1">
          <a:solidFill>
            <a:srgbClr val="323232"/>
          </a:solidFill>
          <a:latin typeface="微软雅黑" pitchFamily="34" charset="-122"/>
          <a:ea typeface="微软雅黑" pitchFamily="34" charset="-122"/>
        </a:defRPr>
      </a:lvl7pPr>
      <a:lvl8pPr marL="1371600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defRPr sz="2400" b="1">
          <a:solidFill>
            <a:srgbClr val="323232"/>
          </a:solidFill>
          <a:latin typeface="微软雅黑" pitchFamily="34" charset="-122"/>
          <a:ea typeface="微软雅黑" pitchFamily="34" charset="-122"/>
        </a:defRPr>
      </a:lvl8pPr>
      <a:lvl9pPr marL="1828800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defRPr sz="2400" b="1">
          <a:solidFill>
            <a:srgbClr val="323232"/>
          </a:solidFill>
          <a:latin typeface="微软雅黑" pitchFamily="34" charset="-122"/>
          <a:ea typeface="微软雅黑" pitchFamily="34" charset="-122"/>
        </a:defRPr>
      </a:lvl9pPr>
    </p:titleStyle>
    <p:bodyStyle>
      <a:lvl1pPr marL="342900" indent="-342900" algn="l" rtl="0" eaLnBrk="0" fontAlgn="base" hangingPunct="0">
        <a:lnSpc>
          <a:spcPts val="2400"/>
        </a:lnSpc>
        <a:spcBef>
          <a:spcPct val="0"/>
        </a:spcBef>
        <a:spcAft>
          <a:spcPts val="1200"/>
        </a:spcAft>
        <a:buClr>
          <a:schemeClr val="accent1"/>
        </a:buClr>
        <a:buFont typeface="Futura Md BT"/>
        <a:buChar char=" "/>
        <a:tabLst>
          <a:tab pos="3946525" algn="l"/>
        </a:tabLst>
        <a:defRPr sz="3200">
          <a:solidFill>
            <a:srgbClr val="323232"/>
          </a:solidFill>
          <a:latin typeface="+mn-lt"/>
          <a:ea typeface="+mn-ea"/>
          <a:cs typeface="+mn-cs"/>
        </a:defRPr>
      </a:lvl1pPr>
      <a:lvl2pPr marL="295275" indent="-206375" algn="l" rtl="0" eaLnBrk="0" fontAlgn="base" hangingPunct="0">
        <a:lnSpc>
          <a:spcPts val="2400"/>
        </a:lnSpc>
        <a:spcBef>
          <a:spcPct val="0"/>
        </a:spcBef>
        <a:spcAft>
          <a:spcPts val="1200"/>
        </a:spcAft>
        <a:buSzPct val="50000"/>
        <a:buFont typeface="Wingdings" pitchFamily="2" charset="2"/>
        <a:buChar char="n"/>
        <a:tabLst>
          <a:tab pos="3946525" algn="l"/>
        </a:tabLst>
        <a:defRPr sz="1400">
          <a:solidFill>
            <a:srgbClr val="323232"/>
          </a:solidFill>
          <a:latin typeface="+mn-lt"/>
          <a:ea typeface="+mn-ea"/>
          <a:cs typeface="Arial" pitchFamily="34" charset="0"/>
        </a:defRPr>
      </a:lvl2pPr>
      <a:lvl3pPr marL="514350" indent="-209550" algn="l" rtl="0" eaLnBrk="0" fontAlgn="base" hangingPunct="0">
        <a:lnSpc>
          <a:spcPts val="2000"/>
        </a:lnSpc>
        <a:spcBef>
          <a:spcPct val="0"/>
        </a:spcBef>
        <a:spcAft>
          <a:spcPts val="800"/>
        </a:spcAft>
        <a:buSzPct val="50000"/>
        <a:buFont typeface="Wingdings" pitchFamily="2" charset="2"/>
        <a:buChar char="•"/>
        <a:tabLst>
          <a:tab pos="3946525" algn="l"/>
        </a:tabLst>
        <a:defRPr sz="1600">
          <a:solidFill>
            <a:srgbClr val="323232"/>
          </a:solidFill>
          <a:latin typeface="宋体" pitchFamily="2" charset="-122"/>
          <a:ea typeface="+mn-ea"/>
          <a:cs typeface="Arial" pitchFamily="34" charset="0"/>
        </a:defRPr>
      </a:lvl3pPr>
      <a:lvl4pPr marL="444500" indent="-177800" algn="l" rtl="0" eaLnBrk="0" fontAlgn="base" hangingPunct="0">
        <a:lnSpc>
          <a:spcPts val="1400"/>
        </a:lnSpc>
        <a:spcBef>
          <a:spcPct val="0"/>
        </a:spcBef>
        <a:spcAft>
          <a:spcPts val="600"/>
        </a:spcAft>
        <a:buFont typeface="Futura Md BT"/>
        <a:buChar char="–"/>
        <a:tabLst>
          <a:tab pos="3946525" algn="l"/>
        </a:tabLst>
        <a:defRPr sz="1400">
          <a:solidFill>
            <a:schemeClr val="tx1"/>
          </a:solidFill>
          <a:latin typeface="+mn-lt"/>
          <a:ea typeface="+mn-ea"/>
          <a:cs typeface="Arial" pitchFamily="34" charset="0"/>
        </a:defRPr>
      </a:lvl4pPr>
      <a:lvl5pPr marL="2046288" indent="-168275" algn="l" rtl="0" eaLnBrk="0" fontAlgn="base" hangingPunct="0">
        <a:lnSpc>
          <a:spcPts val="1400"/>
        </a:lnSpc>
        <a:spcBef>
          <a:spcPct val="0"/>
        </a:spcBef>
        <a:spcAft>
          <a:spcPts val="600"/>
        </a:spcAft>
        <a:buClr>
          <a:schemeClr val="tx1"/>
        </a:buClr>
        <a:buFont typeface="Futura Md BT"/>
        <a:buChar char="–"/>
        <a:tabLst>
          <a:tab pos="3946525" algn="l"/>
        </a:tabLst>
        <a:defRPr sz="1400">
          <a:solidFill>
            <a:schemeClr val="tx1"/>
          </a:solidFill>
          <a:latin typeface="Verdana" pitchFamily="34" charset="0"/>
          <a:ea typeface="宋体" pitchFamily="2" charset="-122"/>
          <a:cs typeface="Arial" pitchFamily="34" charset="0"/>
        </a:defRPr>
      </a:lvl5pPr>
      <a:lvl6pPr marL="2503488" indent="-168275" algn="l" rtl="0" eaLnBrk="0" fontAlgn="base" hangingPunct="0">
        <a:lnSpc>
          <a:spcPts val="1400"/>
        </a:lnSpc>
        <a:spcBef>
          <a:spcPct val="0"/>
        </a:spcBef>
        <a:spcAft>
          <a:spcPts val="600"/>
        </a:spcAft>
        <a:buClr>
          <a:schemeClr val="tx1"/>
        </a:buClr>
        <a:buFont typeface="Futura Md BT" pitchFamily="2" charset="0"/>
        <a:buChar char="–"/>
        <a:tabLst>
          <a:tab pos="3946525" algn="l"/>
        </a:tabLst>
        <a:defRPr sz="1400">
          <a:solidFill>
            <a:schemeClr val="tx1"/>
          </a:solidFill>
          <a:latin typeface="Verdana" pitchFamily="34" charset="0"/>
          <a:ea typeface="宋体" pitchFamily="2" charset="-122"/>
          <a:cs typeface="Arial" pitchFamily="34" charset="0"/>
        </a:defRPr>
      </a:lvl6pPr>
      <a:lvl7pPr marL="2960688" indent="-168275" algn="l" rtl="0" eaLnBrk="0" fontAlgn="base" hangingPunct="0">
        <a:lnSpc>
          <a:spcPts val="1400"/>
        </a:lnSpc>
        <a:spcBef>
          <a:spcPct val="0"/>
        </a:spcBef>
        <a:spcAft>
          <a:spcPts val="600"/>
        </a:spcAft>
        <a:buClr>
          <a:schemeClr val="tx1"/>
        </a:buClr>
        <a:buFont typeface="Futura Md BT" pitchFamily="2" charset="0"/>
        <a:buChar char="–"/>
        <a:tabLst>
          <a:tab pos="3946525" algn="l"/>
        </a:tabLst>
        <a:defRPr sz="1400">
          <a:solidFill>
            <a:schemeClr val="tx1"/>
          </a:solidFill>
          <a:latin typeface="Verdana" pitchFamily="34" charset="0"/>
          <a:ea typeface="宋体" pitchFamily="2" charset="-122"/>
          <a:cs typeface="Arial" pitchFamily="34" charset="0"/>
        </a:defRPr>
      </a:lvl7pPr>
      <a:lvl8pPr marL="3417888" indent="-168275" algn="l" rtl="0" eaLnBrk="0" fontAlgn="base" hangingPunct="0">
        <a:lnSpc>
          <a:spcPts val="1400"/>
        </a:lnSpc>
        <a:spcBef>
          <a:spcPct val="0"/>
        </a:spcBef>
        <a:spcAft>
          <a:spcPts val="600"/>
        </a:spcAft>
        <a:buClr>
          <a:schemeClr val="tx1"/>
        </a:buClr>
        <a:buFont typeface="Futura Md BT" pitchFamily="2" charset="0"/>
        <a:buChar char="–"/>
        <a:tabLst>
          <a:tab pos="3946525" algn="l"/>
        </a:tabLst>
        <a:defRPr sz="1400">
          <a:solidFill>
            <a:schemeClr val="tx1"/>
          </a:solidFill>
          <a:latin typeface="Verdana" pitchFamily="34" charset="0"/>
          <a:ea typeface="宋体" pitchFamily="2" charset="-122"/>
          <a:cs typeface="Arial" pitchFamily="34" charset="0"/>
        </a:defRPr>
      </a:lvl8pPr>
      <a:lvl9pPr marL="3875088" indent="-168275" algn="l" rtl="0" eaLnBrk="0" fontAlgn="base" hangingPunct="0">
        <a:lnSpc>
          <a:spcPts val="1400"/>
        </a:lnSpc>
        <a:spcBef>
          <a:spcPct val="0"/>
        </a:spcBef>
        <a:spcAft>
          <a:spcPts val="600"/>
        </a:spcAft>
        <a:buClr>
          <a:schemeClr val="tx1"/>
        </a:buClr>
        <a:buFont typeface="Futura Md BT" pitchFamily="2" charset="0"/>
        <a:buChar char="–"/>
        <a:tabLst>
          <a:tab pos="3946525" algn="l"/>
        </a:tabLst>
        <a:defRPr sz="1400">
          <a:solidFill>
            <a:schemeClr val="tx1"/>
          </a:solidFill>
          <a:latin typeface="Verdana" pitchFamily="34" charset="0"/>
          <a:ea typeface="宋体" pitchFamily="2" charset="-122"/>
          <a:cs typeface="Arial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rgbClr val="EA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>
            <a:spAutoFit/>
          </a:bodyPr>
          <a:lstStyle/>
          <a:p>
            <a:pPr algn="ctr" eaLnBrk="0" hangingPunct="0">
              <a:defRPr/>
            </a:pPr>
            <a:endParaRPr lang="zh-CN" altLang="en-US">
              <a:solidFill>
                <a:srgbClr val="000000"/>
              </a:solidFill>
              <a:ea typeface="黑体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71488" y="463550"/>
            <a:ext cx="821372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GB"/>
              <a:t>点击编辑母版标题版式</a:t>
            </a:r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9126538" y="6145213"/>
            <a:ext cx="6350" cy="19050"/>
          </a:xfrm>
          <a:prstGeom prst="rect">
            <a:avLst/>
          </a:prstGeom>
          <a:gradFill rotWithShape="1">
            <a:gsLst>
              <a:gs pos="0">
                <a:srgbClr val="808080"/>
              </a:gs>
              <a:gs pos="100000">
                <a:srgbClr val="808080">
                  <a:gamma/>
                  <a:tint val="31765"/>
                  <a:invGamma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>
              <a:defRPr/>
            </a:pPr>
            <a:endParaRPr lang="zh-CN" altLang="en-US">
              <a:solidFill>
                <a:srgbClr val="000000"/>
              </a:solidFill>
              <a:ea typeface="黑体"/>
            </a:endParaRPr>
          </a:p>
        </p:txBody>
      </p:sp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zh-CN" altLang="en-US">
              <a:solidFill>
                <a:srgbClr val="000000"/>
              </a:solidFill>
              <a:ea typeface="黑体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2600" y="1181100"/>
            <a:ext cx="8212138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GB"/>
              <a:t>点击编辑母版内容版式</a:t>
            </a:r>
          </a:p>
          <a:p>
            <a:pPr lvl="1"/>
            <a:r>
              <a:rPr lang="zh-CN" altLang="en-GB"/>
              <a:t>第二行</a:t>
            </a:r>
          </a:p>
          <a:p>
            <a:pPr lvl="2"/>
            <a:r>
              <a:rPr lang="zh-CN" altLang="en-GB"/>
              <a:t>第三行</a:t>
            </a:r>
          </a:p>
          <a:p>
            <a:pPr lvl="3"/>
            <a:r>
              <a:rPr lang="zh-CN" altLang="en-GB"/>
              <a:t>第四行</a:t>
            </a:r>
          </a:p>
        </p:txBody>
      </p:sp>
      <p:sp>
        <p:nvSpPr>
          <p:cNvPr id="266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5600" y="6526213"/>
            <a:ext cx="3192463" cy="207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800">
                <a:latin typeface="+mn-lt"/>
                <a:ea typeface="+mn-ea"/>
              </a:defRPr>
            </a:lvl1pPr>
          </a:lstStyle>
          <a:p>
            <a:pPr eaLnBrk="0" hangingPunct="0">
              <a:defRPr/>
            </a:pPr>
            <a:fld id="{284010D5-CDCD-4D60-B229-34038AEF13D7}" type="slidenum">
              <a:rPr lang="en-US" altLang="zh-CN">
                <a:solidFill>
                  <a:srgbClr val="000000"/>
                </a:solidFill>
              </a:rPr>
              <a:pPr eaLnBrk="0" hangingPunct="0">
                <a:defRPr/>
              </a:pPr>
              <a:t>‹#›</a:t>
            </a:fld>
            <a:r>
              <a:rPr lang="en-GB" altLang="zh-CN">
                <a:solidFill>
                  <a:srgbClr val="000000"/>
                </a:solidFill>
              </a:rPr>
              <a:t> | 2010</a:t>
            </a:r>
            <a:r>
              <a:rPr lang="zh-CN" altLang="en-GB">
                <a:solidFill>
                  <a:srgbClr val="000000"/>
                </a:solidFill>
              </a:rPr>
              <a:t>年</a:t>
            </a:r>
            <a:r>
              <a:rPr lang="en-GB" altLang="zh-CN">
                <a:solidFill>
                  <a:srgbClr val="000000"/>
                </a:solidFill>
              </a:rPr>
              <a:t>6</a:t>
            </a:r>
            <a:r>
              <a:rPr lang="zh-CN" altLang="en-GB">
                <a:solidFill>
                  <a:srgbClr val="000000"/>
                </a:solidFill>
              </a:rPr>
              <a:t>月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6632" name="Rectangle 8"/>
          <p:cNvSpPr>
            <a:spLocks noChangeArrowheads="1"/>
          </p:cNvSpPr>
          <p:nvPr/>
        </p:nvSpPr>
        <p:spPr bwMode="auto">
          <a:xfrm>
            <a:off x="454025" y="892175"/>
            <a:ext cx="8715375" cy="19050"/>
          </a:xfrm>
          <a:prstGeom prst="rect">
            <a:avLst/>
          </a:prstGeom>
          <a:gradFill rotWithShape="1">
            <a:gsLst>
              <a:gs pos="0">
                <a:srgbClr val="808080"/>
              </a:gs>
              <a:gs pos="100000">
                <a:srgbClr val="808080">
                  <a:gamma/>
                  <a:tint val="15686"/>
                  <a:invGamma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>
            <a:spAutoFit/>
          </a:bodyPr>
          <a:lstStyle/>
          <a:p>
            <a:pPr algn="ctr" eaLnBrk="0" hangingPunct="0">
              <a:defRPr/>
            </a:pPr>
            <a:endParaRPr lang="zh-CN" altLang="en-US">
              <a:solidFill>
                <a:srgbClr val="000000"/>
              </a:solidFill>
              <a:ea typeface="黑体"/>
            </a:endParaRPr>
          </a:p>
        </p:txBody>
      </p:sp>
      <p:sp>
        <p:nvSpPr>
          <p:cNvPr id="26633" name="Rectangle 9"/>
          <p:cNvSpPr>
            <a:spLocks noChangeArrowheads="1"/>
          </p:cNvSpPr>
          <p:nvPr/>
        </p:nvSpPr>
        <p:spPr bwMode="auto">
          <a:xfrm>
            <a:off x="3352800" y="6486525"/>
            <a:ext cx="28765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28" tIns="45714" rIns="91428" bIns="45714" anchor="b"/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zh-CN" altLang="en-GB" sz="800">
                <a:solidFill>
                  <a:srgbClr val="000000"/>
                </a:solidFill>
                <a:ea typeface="黑体" pitchFamily="2" charset="-122"/>
              </a:rPr>
              <a:t>万达集团信息管理中心</a:t>
            </a:r>
          </a:p>
        </p:txBody>
      </p:sp>
      <p:sp>
        <p:nvSpPr>
          <p:cNvPr id="26634" name="Rectangle 10"/>
          <p:cNvSpPr>
            <a:spLocks noChangeArrowheads="1"/>
          </p:cNvSpPr>
          <p:nvPr/>
        </p:nvSpPr>
        <p:spPr bwMode="auto">
          <a:xfrm>
            <a:off x="454025" y="6397625"/>
            <a:ext cx="8715375" cy="19050"/>
          </a:xfrm>
          <a:prstGeom prst="rect">
            <a:avLst/>
          </a:prstGeom>
          <a:gradFill rotWithShape="1">
            <a:gsLst>
              <a:gs pos="0">
                <a:srgbClr val="808080"/>
              </a:gs>
              <a:gs pos="100000">
                <a:srgbClr val="808080">
                  <a:gamma/>
                  <a:tint val="15686"/>
                  <a:invGamma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>
            <a:spAutoFit/>
          </a:bodyPr>
          <a:lstStyle/>
          <a:p>
            <a:pPr algn="ctr" eaLnBrk="0" hangingPunct="0">
              <a:defRPr/>
            </a:pPr>
            <a:endParaRPr lang="zh-CN" altLang="en-US">
              <a:solidFill>
                <a:srgbClr val="000000"/>
              </a:solidFill>
              <a:ea typeface="黑体"/>
            </a:endParaRPr>
          </a:p>
        </p:txBody>
      </p:sp>
      <p:pic>
        <p:nvPicPr>
          <p:cNvPr id="1035" name="Picture 16" descr="万达标准字(1)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867650" y="6413500"/>
            <a:ext cx="1147763" cy="37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86158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6203" r:id="rId1"/>
    <p:sldLayoutId id="2147486204" r:id="rId2"/>
    <p:sldLayoutId id="2147486205" r:id="rId3"/>
    <p:sldLayoutId id="2147486206" r:id="rId4"/>
    <p:sldLayoutId id="2147486207" r:id="rId5"/>
    <p:sldLayoutId id="2147486208" r:id="rId6"/>
    <p:sldLayoutId id="2147486209" r:id="rId7"/>
    <p:sldLayoutId id="2147486210" r:id="rId8"/>
    <p:sldLayoutId id="2147486211" r:id="rId9"/>
    <p:sldLayoutId id="2147486212" r:id="rId10"/>
    <p:sldLayoutId id="2147486213" r:id="rId11"/>
  </p:sldLayoutIdLst>
  <p:transition>
    <p:wipe dir="r"/>
  </p:transition>
  <p:hf sldNum="0" hdr="0" ftr="0" dt="0"/>
  <p:txStyles>
    <p:titleStyle>
      <a:lvl1pPr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defRPr sz="2000">
          <a:solidFill>
            <a:srgbClr val="32323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defRPr sz="2000">
          <a:solidFill>
            <a:srgbClr val="323232"/>
          </a:solidFill>
          <a:latin typeface="黑体" pitchFamily="2" charset="-122"/>
          <a:ea typeface="黑体" pitchFamily="2" charset="-122"/>
        </a:defRPr>
      </a:lvl2pPr>
      <a:lvl3pPr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defRPr sz="2000">
          <a:solidFill>
            <a:srgbClr val="323232"/>
          </a:solidFill>
          <a:latin typeface="黑体" pitchFamily="2" charset="-122"/>
          <a:ea typeface="黑体" pitchFamily="2" charset="-122"/>
        </a:defRPr>
      </a:lvl3pPr>
      <a:lvl4pPr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defRPr sz="2000">
          <a:solidFill>
            <a:srgbClr val="323232"/>
          </a:solidFill>
          <a:latin typeface="黑体" pitchFamily="2" charset="-122"/>
          <a:ea typeface="黑体" pitchFamily="2" charset="-122"/>
        </a:defRPr>
      </a:lvl4pPr>
      <a:lvl5pPr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defRPr sz="2000">
          <a:solidFill>
            <a:srgbClr val="323232"/>
          </a:solidFill>
          <a:latin typeface="黑体" pitchFamily="2" charset="-122"/>
          <a:ea typeface="黑体" pitchFamily="2" charset="-122"/>
        </a:defRPr>
      </a:lvl5pPr>
      <a:lvl6pPr marL="457200" algn="l" rtl="0" fontAlgn="base">
        <a:lnSpc>
          <a:spcPts val="2600"/>
        </a:lnSpc>
        <a:spcBef>
          <a:spcPct val="0"/>
        </a:spcBef>
        <a:spcAft>
          <a:spcPct val="0"/>
        </a:spcAft>
        <a:defRPr sz="2000">
          <a:solidFill>
            <a:srgbClr val="323232"/>
          </a:solidFill>
          <a:latin typeface="黑体" pitchFamily="2" charset="-122"/>
          <a:ea typeface="黑体" pitchFamily="2" charset="-122"/>
        </a:defRPr>
      </a:lvl6pPr>
      <a:lvl7pPr marL="914400" algn="l" rtl="0" fontAlgn="base">
        <a:lnSpc>
          <a:spcPts val="2600"/>
        </a:lnSpc>
        <a:spcBef>
          <a:spcPct val="0"/>
        </a:spcBef>
        <a:spcAft>
          <a:spcPct val="0"/>
        </a:spcAft>
        <a:defRPr sz="2000">
          <a:solidFill>
            <a:srgbClr val="323232"/>
          </a:solidFill>
          <a:latin typeface="黑体" pitchFamily="2" charset="-122"/>
          <a:ea typeface="黑体" pitchFamily="2" charset="-122"/>
        </a:defRPr>
      </a:lvl7pPr>
      <a:lvl8pPr marL="1371600" algn="l" rtl="0" fontAlgn="base">
        <a:lnSpc>
          <a:spcPts val="2600"/>
        </a:lnSpc>
        <a:spcBef>
          <a:spcPct val="0"/>
        </a:spcBef>
        <a:spcAft>
          <a:spcPct val="0"/>
        </a:spcAft>
        <a:defRPr sz="2000">
          <a:solidFill>
            <a:srgbClr val="323232"/>
          </a:solidFill>
          <a:latin typeface="黑体" pitchFamily="2" charset="-122"/>
          <a:ea typeface="黑体" pitchFamily="2" charset="-122"/>
        </a:defRPr>
      </a:lvl8pPr>
      <a:lvl9pPr marL="1828800" algn="l" rtl="0" fontAlgn="base">
        <a:lnSpc>
          <a:spcPts val="2600"/>
        </a:lnSpc>
        <a:spcBef>
          <a:spcPct val="0"/>
        </a:spcBef>
        <a:spcAft>
          <a:spcPct val="0"/>
        </a:spcAft>
        <a:defRPr sz="2000">
          <a:solidFill>
            <a:srgbClr val="323232"/>
          </a:solidFill>
          <a:latin typeface="黑体" pitchFamily="2" charset="-122"/>
          <a:ea typeface="黑体" pitchFamily="2" charset="-122"/>
        </a:defRPr>
      </a:lvl9pPr>
    </p:titleStyle>
    <p:bodyStyle>
      <a:lvl1pPr marL="342900" indent="-342900" algn="l" rtl="0" eaLnBrk="0" fontAlgn="base" hangingPunct="0">
        <a:lnSpc>
          <a:spcPts val="2400"/>
        </a:lnSpc>
        <a:spcBef>
          <a:spcPct val="0"/>
        </a:spcBef>
        <a:spcAft>
          <a:spcPts val="1200"/>
        </a:spcAft>
        <a:buClr>
          <a:schemeClr val="accent1"/>
        </a:buClr>
        <a:buFont typeface="Futura Md BT" pitchFamily="34" charset="0"/>
        <a:buChar char=" "/>
        <a:tabLst>
          <a:tab pos="3946525" algn="l"/>
        </a:tabLst>
        <a:defRPr>
          <a:solidFill>
            <a:srgbClr val="323232"/>
          </a:solidFill>
          <a:latin typeface="+mn-lt"/>
          <a:ea typeface="+mn-ea"/>
          <a:cs typeface="+mn-cs"/>
        </a:defRPr>
      </a:lvl1pPr>
      <a:lvl2pPr marL="295275" indent="-222250" algn="l" rtl="0" eaLnBrk="0" fontAlgn="base" hangingPunct="0">
        <a:lnSpc>
          <a:spcPts val="2400"/>
        </a:lnSpc>
        <a:spcBef>
          <a:spcPct val="0"/>
        </a:spcBef>
        <a:spcAft>
          <a:spcPts val="1200"/>
        </a:spcAft>
        <a:buClr>
          <a:srgbClr val="969696"/>
        </a:buClr>
        <a:buFont typeface="Wingdings" pitchFamily="2" charset="2"/>
        <a:buChar char="§"/>
        <a:tabLst>
          <a:tab pos="3946525" algn="l"/>
        </a:tabLst>
        <a:defRPr>
          <a:solidFill>
            <a:srgbClr val="323232"/>
          </a:solidFill>
          <a:latin typeface="+mn-lt"/>
          <a:ea typeface="+mn-ea"/>
          <a:cs typeface="Arial" charset="0"/>
        </a:defRPr>
      </a:lvl2pPr>
      <a:lvl3pPr marL="514350" indent="-209550" algn="l" rtl="0" eaLnBrk="0" fontAlgn="base" hangingPunct="0">
        <a:lnSpc>
          <a:spcPts val="2000"/>
        </a:lnSpc>
        <a:spcBef>
          <a:spcPct val="0"/>
        </a:spcBef>
        <a:spcAft>
          <a:spcPts val="800"/>
        </a:spcAft>
        <a:buClr>
          <a:srgbClr val="969696"/>
        </a:buClr>
        <a:buFont typeface="Wingdings" pitchFamily="2" charset="2"/>
        <a:buChar char=""/>
        <a:tabLst>
          <a:tab pos="3946525" algn="l"/>
        </a:tabLst>
        <a:defRPr sz="1600">
          <a:solidFill>
            <a:srgbClr val="323232"/>
          </a:solidFill>
          <a:latin typeface="+mn-lt"/>
          <a:ea typeface="+mn-ea"/>
          <a:cs typeface="Arial" charset="0"/>
        </a:defRPr>
      </a:lvl3pPr>
      <a:lvl4pPr marL="723900" indent="-196850" algn="l" rtl="0" eaLnBrk="0" fontAlgn="base" hangingPunct="0">
        <a:lnSpc>
          <a:spcPts val="1400"/>
        </a:lnSpc>
        <a:spcBef>
          <a:spcPct val="0"/>
        </a:spcBef>
        <a:spcAft>
          <a:spcPts val="600"/>
        </a:spcAft>
        <a:buClr>
          <a:srgbClr val="969696"/>
        </a:buClr>
        <a:buFont typeface="Futura Md BT" pitchFamily="34" charset="0"/>
        <a:buChar char="–"/>
        <a:tabLst>
          <a:tab pos="3946525" algn="l"/>
        </a:tabLst>
        <a:defRPr sz="1400">
          <a:solidFill>
            <a:schemeClr val="tx1"/>
          </a:solidFill>
          <a:latin typeface="Verdana" pitchFamily="34" charset="0"/>
          <a:ea typeface="+mn-ea"/>
          <a:cs typeface="Arial" charset="0"/>
        </a:defRPr>
      </a:lvl4pPr>
      <a:lvl5pPr marL="2046288" indent="-168275" algn="l" rtl="0" eaLnBrk="0" fontAlgn="base" hangingPunct="0">
        <a:lnSpc>
          <a:spcPts val="1400"/>
        </a:lnSpc>
        <a:spcBef>
          <a:spcPct val="0"/>
        </a:spcBef>
        <a:spcAft>
          <a:spcPts val="600"/>
        </a:spcAft>
        <a:buClr>
          <a:schemeClr val="tx1"/>
        </a:buClr>
        <a:buFont typeface="Futura Md BT" pitchFamily="34" charset="0"/>
        <a:buChar char="–"/>
        <a:tabLst>
          <a:tab pos="3946525" algn="l"/>
        </a:tabLst>
        <a:defRPr sz="1400">
          <a:solidFill>
            <a:schemeClr val="tx1"/>
          </a:solidFill>
          <a:latin typeface="Verdana" pitchFamily="34" charset="0"/>
          <a:ea typeface="宋体" pitchFamily="2" charset="-122"/>
          <a:cs typeface="Arial" charset="0"/>
        </a:defRPr>
      </a:lvl5pPr>
      <a:lvl6pPr marL="2503488" indent="-168275" algn="l" rtl="0" fontAlgn="base">
        <a:lnSpc>
          <a:spcPts val="1400"/>
        </a:lnSpc>
        <a:spcBef>
          <a:spcPct val="0"/>
        </a:spcBef>
        <a:spcAft>
          <a:spcPts val="600"/>
        </a:spcAft>
        <a:buClr>
          <a:schemeClr val="tx1"/>
        </a:buClr>
        <a:buFont typeface="Futura Md BT" pitchFamily="34" charset="0"/>
        <a:buChar char="–"/>
        <a:tabLst>
          <a:tab pos="3946525" algn="l"/>
        </a:tabLst>
        <a:defRPr sz="1400">
          <a:solidFill>
            <a:schemeClr val="tx1"/>
          </a:solidFill>
          <a:latin typeface="Verdana" pitchFamily="34" charset="0"/>
          <a:ea typeface="宋体" pitchFamily="2" charset="-122"/>
          <a:cs typeface="Arial" charset="0"/>
        </a:defRPr>
      </a:lvl6pPr>
      <a:lvl7pPr marL="2960688" indent="-168275" algn="l" rtl="0" fontAlgn="base">
        <a:lnSpc>
          <a:spcPts val="1400"/>
        </a:lnSpc>
        <a:spcBef>
          <a:spcPct val="0"/>
        </a:spcBef>
        <a:spcAft>
          <a:spcPts val="600"/>
        </a:spcAft>
        <a:buClr>
          <a:schemeClr val="tx1"/>
        </a:buClr>
        <a:buFont typeface="Futura Md BT" pitchFamily="34" charset="0"/>
        <a:buChar char="–"/>
        <a:tabLst>
          <a:tab pos="3946525" algn="l"/>
        </a:tabLst>
        <a:defRPr sz="1400">
          <a:solidFill>
            <a:schemeClr val="tx1"/>
          </a:solidFill>
          <a:latin typeface="Verdana" pitchFamily="34" charset="0"/>
          <a:ea typeface="宋体" pitchFamily="2" charset="-122"/>
          <a:cs typeface="Arial" charset="0"/>
        </a:defRPr>
      </a:lvl7pPr>
      <a:lvl8pPr marL="3417888" indent="-168275" algn="l" rtl="0" fontAlgn="base">
        <a:lnSpc>
          <a:spcPts val="1400"/>
        </a:lnSpc>
        <a:spcBef>
          <a:spcPct val="0"/>
        </a:spcBef>
        <a:spcAft>
          <a:spcPts val="600"/>
        </a:spcAft>
        <a:buClr>
          <a:schemeClr val="tx1"/>
        </a:buClr>
        <a:buFont typeface="Futura Md BT" pitchFamily="34" charset="0"/>
        <a:buChar char="–"/>
        <a:tabLst>
          <a:tab pos="3946525" algn="l"/>
        </a:tabLst>
        <a:defRPr sz="1400">
          <a:solidFill>
            <a:schemeClr val="tx1"/>
          </a:solidFill>
          <a:latin typeface="Verdana" pitchFamily="34" charset="0"/>
          <a:ea typeface="宋体" pitchFamily="2" charset="-122"/>
          <a:cs typeface="Arial" charset="0"/>
        </a:defRPr>
      </a:lvl8pPr>
      <a:lvl9pPr marL="3875088" indent="-168275" algn="l" rtl="0" fontAlgn="base">
        <a:lnSpc>
          <a:spcPts val="1400"/>
        </a:lnSpc>
        <a:spcBef>
          <a:spcPct val="0"/>
        </a:spcBef>
        <a:spcAft>
          <a:spcPts val="600"/>
        </a:spcAft>
        <a:buClr>
          <a:schemeClr val="tx1"/>
        </a:buClr>
        <a:buFont typeface="Futura Md BT" pitchFamily="34" charset="0"/>
        <a:buChar char="–"/>
        <a:tabLst>
          <a:tab pos="3946525" algn="l"/>
        </a:tabLst>
        <a:defRPr sz="1400">
          <a:solidFill>
            <a:schemeClr val="tx1"/>
          </a:solidFill>
          <a:latin typeface="Verdana" pitchFamily="34" charset="0"/>
          <a:ea typeface="宋体" pitchFamily="2" charset="-122"/>
          <a:cs typeface="Arial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rgbClr val="EA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 eaLnBrk="0" hangingPunct="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71488" y="463550"/>
            <a:ext cx="8213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GB"/>
              <a:t>点击编辑母版标题版式</a:t>
            </a: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9126538" y="6145213"/>
            <a:ext cx="6350" cy="19050"/>
          </a:xfrm>
          <a:prstGeom prst="rect">
            <a:avLst/>
          </a:prstGeom>
          <a:gradFill rotWithShape="1">
            <a:gsLst>
              <a:gs pos="0">
                <a:srgbClr val="808080"/>
              </a:gs>
              <a:gs pos="100000">
                <a:srgbClr val="D7D7D7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eaLnBrk="0" hangingPunct="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2600" y="1181100"/>
            <a:ext cx="8212138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GB"/>
              <a:t>点击编辑母版内容版式</a:t>
            </a:r>
          </a:p>
          <a:p>
            <a:pPr lvl="1"/>
            <a:r>
              <a:rPr lang="zh-CN" altLang="en-GB"/>
              <a:t>第二行</a:t>
            </a:r>
          </a:p>
          <a:p>
            <a:pPr lvl="3"/>
            <a:r>
              <a:rPr lang="zh-CN" altLang="en-GB"/>
              <a:t>第</a:t>
            </a:r>
            <a:r>
              <a:rPr lang="zh-CN" altLang="en-US"/>
              <a:t>三</a:t>
            </a:r>
            <a:r>
              <a:rPr lang="zh-CN" altLang="en-GB"/>
              <a:t>行</a:t>
            </a:r>
          </a:p>
        </p:txBody>
      </p:sp>
      <p:sp>
        <p:nvSpPr>
          <p:cNvPr id="266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5600" y="6526213"/>
            <a:ext cx="3192463" cy="207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800"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defRPr/>
            </a:pPr>
            <a:fld id="{10B80C52-97C1-4B98-A464-08A0F3A4461A}" type="slidenum">
              <a:rPr lang="en-US" altLang="zh-CN">
                <a:solidFill>
                  <a:prstClr val="black"/>
                </a:solidFill>
              </a:rPr>
              <a:pPr>
                <a:defRPr/>
              </a:pPr>
              <a:t>‹#›</a:t>
            </a:fld>
            <a:r>
              <a:rPr lang="en-GB" altLang="zh-CN" dirty="0">
                <a:solidFill>
                  <a:prstClr val="black"/>
                </a:solidFill>
              </a:rPr>
              <a:t> | Copyright © 2010 </a:t>
            </a: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454025" y="892175"/>
            <a:ext cx="8715375" cy="19050"/>
          </a:xfrm>
          <a:prstGeom prst="rect">
            <a:avLst/>
          </a:prstGeom>
          <a:gradFill rotWithShape="1">
            <a:gsLst>
              <a:gs pos="0">
                <a:srgbClr val="808080"/>
              </a:gs>
              <a:gs pos="100000">
                <a:srgbClr val="EBEBEB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>
            <a:spAutoFit/>
          </a:bodyPr>
          <a:lstStyle/>
          <a:p>
            <a:pPr algn="ctr" eaLnBrk="0" hangingPunct="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3136900" y="6486525"/>
            <a:ext cx="28765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8" tIns="45714" rIns="91428" bIns="45714" anchor="b"/>
          <a:lstStyle/>
          <a:p>
            <a:pPr algn="ctr" eaLnBrk="0" hangingPunct="0">
              <a:spcBef>
                <a:spcPct val="50000"/>
              </a:spcBef>
            </a:pPr>
            <a:r>
              <a:rPr lang="zh-CN" altLang="en-GB" sz="80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集团</a:t>
            </a:r>
            <a:r>
              <a:rPr lang="zh-CN" altLang="en-US" sz="80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信息管理中心</a:t>
            </a:r>
            <a:endParaRPr lang="zh-CN" altLang="en-GB" sz="80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454025" y="6397625"/>
            <a:ext cx="8715375" cy="19050"/>
          </a:xfrm>
          <a:prstGeom prst="rect">
            <a:avLst/>
          </a:prstGeom>
          <a:gradFill rotWithShape="1">
            <a:gsLst>
              <a:gs pos="0">
                <a:srgbClr val="808080"/>
              </a:gs>
              <a:gs pos="100000">
                <a:srgbClr val="EBEBEB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>
            <a:spAutoFit/>
          </a:bodyPr>
          <a:lstStyle/>
          <a:p>
            <a:pPr algn="ctr" eaLnBrk="0" hangingPunct="0"/>
            <a:endParaRPr lang="zh-CN" altLang="en-US">
              <a:solidFill>
                <a:prstClr val="black"/>
              </a:solidFill>
            </a:endParaRPr>
          </a:p>
        </p:txBody>
      </p:sp>
      <p:pic>
        <p:nvPicPr>
          <p:cNvPr id="1035" name="Picture 16" descr="万达标准字(1)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7650" y="6413500"/>
            <a:ext cx="1147763" cy="373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24443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6215" r:id="rId1"/>
    <p:sldLayoutId id="2147486216" r:id="rId2"/>
    <p:sldLayoutId id="2147486217" r:id="rId3"/>
    <p:sldLayoutId id="2147486218" r:id="rId4"/>
    <p:sldLayoutId id="2147486219" r:id="rId5"/>
    <p:sldLayoutId id="2147486220" r:id="rId6"/>
  </p:sldLayoutIdLst>
  <p:transition/>
  <p:hf hdr="0" ftr="0" dt="0"/>
  <p:txStyles>
    <p:titleStyle>
      <a:lvl1pPr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defRPr sz="2400" b="1">
          <a:solidFill>
            <a:srgbClr val="323232"/>
          </a:solidFill>
          <a:latin typeface="微软雅黑" pitchFamily="34" charset="-122"/>
          <a:ea typeface="微软雅黑" pitchFamily="34" charset="-122"/>
          <a:cs typeface="+mj-cs"/>
        </a:defRPr>
      </a:lvl1pPr>
      <a:lvl2pPr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defRPr sz="2400" b="1">
          <a:solidFill>
            <a:srgbClr val="323232"/>
          </a:solidFill>
          <a:latin typeface="微软雅黑" pitchFamily="34" charset="-122"/>
          <a:ea typeface="微软雅黑" pitchFamily="34" charset="-122"/>
        </a:defRPr>
      </a:lvl2pPr>
      <a:lvl3pPr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defRPr sz="2400" b="1">
          <a:solidFill>
            <a:srgbClr val="323232"/>
          </a:solidFill>
          <a:latin typeface="微软雅黑" pitchFamily="34" charset="-122"/>
          <a:ea typeface="微软雅黑" pitchFamily="34" charset="-122"/>
        </a:defRPr>
      </a:lvl3pPr>
      <a:lvl4pPr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defRPr sz="2400" b="1">
          <a:solidFill>
            <a:srgbClr val="323232"/>
          </a:solidFill>
          <a:latin typeface="微软雅黑" pitchFamily="34" charset="-122"/>
          <a:ea typeface="微软雅黑" pitchFamily="34" charset="-122"/>
        </a:defRPr>
      </a:lvl4pPr>
      <a:lvl5pPr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defRPr sz="2400" b="1">
          <a:solidFill>
            <a:srgbClr val="323232"/>
          </a:solidFill>
          <a:latin typeface="微软雅黑" pitchFamily="34" charset="-122"/>
          <a:ea typeface="微软雅黑" pitchFamily="34" charset="-122"/>
        </a:defRPr>
      </a:lvl5pPr>
      <a:lvl6pPr marL="457200" algn="l" rtl="0" fontAlgn="base">
        <a:lnSpc>
          <a:spcPts val="2600"/>
        </a:lnSpc>
        <a:spcBef>
          <a:spcPct val="0"/>
        </a:spcBef>
        <a:spcAft>
          <a:spcPct val="0"/>
        </a:spcAft>
        <a:defRPr sz="2000">
          <a:solidFill>
            <a:srgbClr val="323232"/>
          </a:solidFill>
          <a:latin typeface="黑体" pitchFamily="2" charset="-122"/>
          <a:ea typeface="黑体" pitchFamily="2" charset="-122"/>
        </a:defRPr>
      </a:lvl6pPr>
      <a:lvl7pPr marL="914400" algn="l" rtl="0" fontAlgn="base">
        <a:lnSpc>
          <a:spcPts val="2600"/>
        </a:lnSpc>
        <a:spcBef>
          <a:spcPct val="0"/>
        </a:spcBef>
        <a:spcAft>
          <a:spcPct val="0"/>
        </a:spcAft>
        <a:defRPr sz="2000">
          <a:solidFill>
            <a:srgbClr val="323232"/>
          </a:solidFill>
          <a:latin typeface="黑体" pitchFamily="2" charset="-122"/>
          <a:ea typeface="黑体" pitchFamily="2" charset="-122"/>
        </a:defRPr>
      </a:lvl7pPr>
      <a:lvl8pPr marL="1371600" algn="l" rtl="0" fontAlgn="base">
        <a:lnSpc>
          <a:spcPts val="2600"/>
        </a:lnSpc>
        <a:spcBef>
          <a:spcPct val="0"/>
        </a:spcBef>
        <a:spcAft>
          <a:spcPct val="0"/>
        </a:spcAft>
        <a:defRPr sz="2000">
          <a:solidFill>
            <a:srgbClr val="323232"/>
          </a:solidFill>
          <a:latin typeface="黑体" pitchFamily="2" charset="-122"/>
          <a:ea typeface="黑体" pitchFamily="2" charset="-122"/>
        </a:defRPr>
      </a:lvl8pPr>
      <a:lvl9pPr marL="1828800" algn="l" rtl="0" fontAlgn="base">
        <a:lnSpc>
          <a:spcPts val="2600"/>
        </a:lnSpc>
        <a:spcBef>
          <a:spcPct val="0"/>
        </a:spcBef>
        <a:spcAft>
          <a:spcPct val="0"/>
        </a:spcAft>
        <a:defRPr sz="2000">
          <a:solidFill>
            <a:srgbClr val="323232"/>
          </a:solidFill>
          <a:latin typeface="黑体" pitchFamily="2" charset="-122"/>
          <a:ea typeface="黑体" pitchFamily="2" charset="-122"/>
        </a:defRPr>
      </a:lvl9pPr>
    </p:titleStyle>
    <p:bodyStyle>
      <a:lvl1pPr marL="342900" indent="-342900" algn="l" rtl="0" eaLnBrk="0" fontAlgn="base" hangingPunct="0">
        <a:lnSpc>
          <a:spcPts val="2400"/>
        </a:lnSpc>
        <a:spcBef>
          <a:spcPct val="0"/>
        </a:spcBef>
        <a:spcAft>
          <a:spcPts val="1200"/>
        </a:spcAft>
        <a:buClr>
          <a:schemeClr val="accent1"/>
        </a:buClr>
        <a:buFont typeface="Futura Md BT"/>
        <a:buChar char=" "/>
        <a:tabLst>
          <a:tab pos="3946525" algn="l"/>
        </a:tabLst>
        <a:defRPr sz="3200">
          <a:solidFill>
            <a:srgbClr val="323232"/>
          </a:solidFill>
          <a:latin typeface="微软雅黑" pitchFamily="34" charset="-122"/>
          <a:ea typeface="微软雅黑" pitchFamily="34" charset="-122"/>
          <a:cs typeface="+mn-cs"/>
        </a:defRPr>
      </a:lvl1pPr>
      <a:lvl2pPr marL="295275" indent="-206375" algn="l" rtl="0" eaLnBrk="0" fontAlgn="base" hangingPunct="0">
        <a:lnSpc>
          <a:spcPts val="2400"/>
        </a:lnSpc>
        <a:spcBef>
          <a:spcPct val="0"/>
        </a:spcBef>
        <a:spcAft>
          <a:spcPts val="1200"/>
        </a:spcAft>
        <a:buSzPct val="50000"/>
        <a:buFont typeface="Wingdings" pitchFamily="2" charset="2"/>
        <a:buChar char="n"/>
        <a:tabLst>
          <a:tab pos="3946525" algn="l"/>
        </a:tabLst>
        <a:defRPr sz="1400">
          <a:solidFill>
            <a:srgbClr val="323232"/>
          </a:solidFill>
          <a:latin typeface="微软雅黑" pitchFamily="34" charset="-122"/>
          <a:ea typeface="微软雅黑" pitchFamily="34" charset="-122"/>
          <a:cs typeface="Arial" charset="0"/>
        </a:defRPr>
      </a:lvl2pPr>
      <a:lvl3pPr marL="514350" indent="-209550" algn="l" rtl="0" eaLnBrk="0" fontAlgn="base" hangingPunct="0">
        <a:lnSpc>
          <a:spcPts val="2000"/>
        </a:lnSpc>
        <a:spcBef>
          <a:spcPct val="0"/>
        </a:spcBef>
        <a:spcAft>
          <a:spcPts val="800"/>
        </a:spcAft>
        <a:buSzPct val="50000"/>
        <a:buFont typeface="Wingdings" pitchFamily="2" charset="2"/>
        <a:buChar char="•"/>
        <a:tabLst>
          <a:tab pos="3946525" algn="l"/>
        </a:tabLst>
        <a:defRPr sz="1600">
          <a:solidFill>
            <a:srgbClr val="323232"/>
          </a:solidFill>
          <a:latin typeface="宋体" pitchFamily="2" charset="-122"/>
          <a:ea typeface="微软雅黑" pitchFamily="34" charset="-122"/>
          <a:cs typeface="Arial" charset="0"/>
        </a:defRPr>
      </a:lvl3pPr>
      <a:lvl4pPr marL="444500" indent="-177800" algn="l" rtl="0" eaLnBrk="0" fontAlgn="base" hangingPunct="0">
        <a:lnSpc>
          <a:spcPts val="1400"/>
        </a:lnSpc>
        <a:spcBef>
          <a:spcPct val="0"/>
        </a:spcBef>
        <a:spcAft>
          <a:spcPts val="600"/>
        </a:spcAft>
        <a:buFont typeface="Futura Md BT"/>
        <a:buChar char="–"/>
        <a:tabLst>
          <a:tab pos="3946525" algn="l"/>
        </a:tabLst>
        <a:defRPr sz="1400">
          <a:solidFill>
            <a:schemeClr val="tx1"/>
          </a:solidFill>
          <a:latin typeface="微软雅黑" pitchFamily="34" charset="-122"/>
          <a:ea typeface="微软雅黑" pitchFamily="34" charset="-122"/>
          <a:cs typeface="Arial" charset="0"/>
        </a:defRPr>
      </a:lvl4pPr>
      <a:lvl5pPr marL="2046288" indent="-168275" algn="l" rtl="0" eaLnBrk="0" fontAlgn="base" hangingPunct="0">
        <a:lnSpc>
          <a:spcPts val="1400"/>
        </a:lnSpc>
        <a:spcBef>
          <a:spcPct val="0"/>
        </a:spcBef>
        <a:spcAft>
          <a:spcPts val="600"/>
        </a:spcAft>
        <a:buClr>
          <a:schemeClr val="tx1"/>
        </a:buClr>
        <a:buFont typeface="Futura Md BT"/>
        <a:buChar char="–"/>
        <a:tabLst>
          <a:tab pos="3946525" algn="l"/>
        </a:tabLst>
        <a:defRPr sz="1400">
          <a:solidFill>
            <a:schemeClr val="tx1"/>
          </a:solidFill>
          <a:latin typeface="Verdana" pitchFamily="34" charset="0"/>
          <a:ea typeface="宋体" pitchFamily="2" charset="-122"/>
          <a:cs typeface="Arial" charset="0"/>
        </a:defRPr>
      </a:lvl5pPr>
      <a:lvl6pPr marL="2503488" indent="-168275" algn="l" rtl="0" fontAlgn="base">
        <a:lnSpc>
          <a:spcPts val="1400"/>
        </a:lnSpc>
        <a:spcBef>
          <a:spcPct val="0"/>
        </a:spcBef>
        <a:spcAft>
          <a:spcPts val="600"/>
        </a:spcAft>
        <a:buClr>
          <a:schemeClr val="tx1"/>
        </a:buClr>
        <a:buFont typeface="Futura Md BT" pitchFamily="34" charset="0"/>
        <a:buChar char="–"/>
        <a:tabLst>
          <a:tab pos="3946525" algn="l"/>
        </a:tabLst>
        <a:defRPr sz="1400">
          <a:solidFill>
            <a:schemeClr val="tx1"/>
          </a:solidFill>
          <a:latin typeface="Verdana" pitchFamily="34" charset="0"/>
          <a:ea typeface="宋体" pitchFamily="2" charset="-122"/>
          <a:cs typeface="Arial" charset="0"/>
        </a:defRPr>
      </a:lvl6pPr>
      <a:lvl7pPr marL="2960688" indent="-168275" algn="l" rtl="0" fontAlgn="base">
        <a:lnSpc>
          <a:spcPts val="1400"/>
        </a:lnSpc>
        <a:spcBef>
          <a:spcPct val="0"/>
        </a:spcBef>
        <a:spcAft>
          <a:spcPts val="600"/>
        </a:spcAft>
        <a:buClr>
          <a:schemeClr val="tx1"/>
        </a:buClr>
        <a:buFont typeface="Futura Md BT" pitchFamily="34" charset="0"/>
        <a:buChar char="–"/>
        <a:tabLst>
          <a:tab pos="3946525" algn="l"/>
        </a:tabLst>
        <a:defRPr sz="1400">
          <a:solidFill>
            <a:schemeClr val="tx1"/>
          </a:solidFill>
          <a:latin typeface="Verdana" pitchFamily="34" charset="0"/>
          <a:ea typeface="宋体" pitchFamily="2" charset="-122"/>
          <a:cs typeface="Arial" charset="0"/>
        </a:defRPr>
      </a:lvl7pPr>
      <a:lvl8pPr marL="3417888" indent="-168275" algn="l" rtl="0" fontAlgn="base">
        <a:lnSpc>
          <a:spcPts val="1400"/>
        </a:lnSpc>
        <a:spcBef>
          <a:spcPct val="0"/>
        </a:spcBef>
        <a:spcAft>
          <a:spcPts val="600"/>
        </a:spcAft>
        <a:buClr>
          <a:schemeClr val="tx1"/>
        </a:buClr>
        <a:buFont typeface="Futura Md BT" pitchFamily="34" charset="0"/>
        <a:buChar char="–"/>
        <a:tabLst>
          <a:tab pos="3946525" algn="l"/>
        </a:tabLst>
        <a:defRPr sz="1400">
          <a:solidFill>
            <a:schemeClr val="tx1"/>
          </a:solidFill>
          <a:latin typeface="Verdana" pitchFamily="34" charset="0"/>
          <a:ea typeface="宋体" pitchFamily="2" charset="-122"/>
          <a:cs typeface="Arial" charset="0"/>
        </a:defRPr>
      </a:lvl8pPr>
      <a:lvl9pPr marL="3875088" indent="-168275" algn="l" rtl="0" fontAlgn="base">
        <a:lnSpc>
          <a:spcPts val="1400"/>
        </a:lnSpc>
        <a:spcBef>
          <a:spcPct val="0"/>
        </a:spcBef>
        <a:spcAft>
          <a:spcPts val="600"/>
        </a:spcAft>
        <a:buClr>
          <a:schemeClr val="tx1"/>
        </a:buClr>
        <a:buFont typeface="Futura Md BT" pitchFamily="34" charset="0"/>
        <a:buChar char="–"/>
        <a:tabLst>
          <a:tab pos="3946525" algn="l"/>
        </a:tabLst>
        <a:defRPr sz="1400">
          <a:solidFill>
            <a:schemeClr val="tx1"/>
          </a:solidFill>
          <a:latin typeface="Verdana" pitchFamily="34" charset="0"/>
          <a:ea typeface="宋体" pitchFamily="2" charset="-122"/>
          <a:cs typeface="Arial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rgbClr val="EA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pPr algn="ctr" eaLnBrk="0" hangingPunct="0">
              <a:defRPr/>
            </a:pPr>
            <a:endParaRPr lang="zh-CN" altLang="en-US"/>
          </a:p>
        </p:txBody>
      </p:sp>
      <p:sp>
        <p:nvSpPr>
          <p:cNvPr id="2051" name="Rectangle 9"/>
          <p:cNvSpPr>
            <a:spLocks noChangeAspect="1" noChangeArrowheads="1"/>
          </p:cNvSpPr>
          <p:nvPr/>
        </p:nvSpPr>
        <p:spPr bwMode="auto">
          <a:xfrm>
            <a:off x="0" y="2228850"/>
            <a:ext cx="9140825" cy="2286000"/>
          </a:xfrm>
          <a:prstGeom prst="rect">
            <a:avLst/>
          </a:prstGeom>
          <a:solidFill>
            <a:srgbClr val="0160A7"/>
          </a:solidFill>
          <a:ln w="9525">
            <a:noFill/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pPr algn="ctr" eaLnBrk="0" hangingPunct="0">
              <a:defRPr/>
            </a:pPr>
            <a:endParaRPr lang="zh-CN" altLang="en-US"/>
          </a:p>
        </p:txBody>
      </p:sp>
      <p:pic>
        <p:nvPicPr>
          <p:cNvPr id="2052" name="Picture 11" descr="points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815975" y="4144963"/>
            <a:ext cx="8328025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16" descr="万达标准字(1)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6146800" y="393700"/>
            <a:ext cx="2743200" cy="890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4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71488" y="463550"/>
            <a:ext cx="821372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GB"/>
              <a:t>点击编辑母版标题版式</a:t>
            </a:r>
          </a:p>
        </p:txBody>
      </p:sp>
      <p:sp>
        <p:nvSpPr>
          <p:cNvPr id="2055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2600" y="1181100"/>
            <a:ext cx="8212138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GB"/>
              <a:t>点击编辑母版内容版式</a:t>
            </a:r>
          </a:p>
          <a:p>
            <a:pPr lvl="1"/>
            <a:r>
              <a:rPr lang="zh-CN" altLang="en-GB"/>
              <a:t>第二行</a:t>
            </a:r>
          </a:p>
          <a:p>
            <a:pPr lvl="3"/>
            <a:r>
              <a:rPr lang="zh-CN" altLang="en-GB"/>
              <a:t>第三行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101" r:id="rId1"/>
    <p:sldLayoutId id="2147486102" r:id="rId2"/>
    <p:sldLayoutId id="2147486103" r:id="rId3"/>
    <p:sldLayoutId id="2147486104" r:id="rId4"/>
    <p:sldLayoutId id="2147486105" r:id="rId5"/>
    <p:sldLayoutId id="2147486106" r:id="rId6"/>
    <p:sldLayoutId id="2147486107" r:id="rId7"/>
    <p:sldLayoutId id="2147486108" r:id="rId8"/>
    <p:sldLayoutId id="2147486109" r:id="rId9"/>
    <p:sldLayoutId id="2147486110" r:id="rId10"/>
    <p:sldLayoutId id="2147486111" r:id="rId11"/>
  </p:sldLayoutIdLst>
  <p:transition/>
  <p:txStyles>
    <p:titleStyle>
      <a:lvl1pPr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defRPr sz="2400" b="1">
          <a:solidFill>
            <a:srgbClr val="32323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defRPr sz="2400" b="1">
          <a:solidFill>
            <a:srgbClr val="323232"/>
          </a:solidFill>
          <a:latin typeface="微软雅黑" pitchFamily="34" charset="-122"/>
          <a:ea typeface="微软雅黑" pitchFamily="34" charset="-122"/>
        </a:defRPr>
      </a:lvl2pPr>
      <a:lvl3pPr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defRPr sz="2400" b="1">
          <a:solidFill>
            <a:srgbClr val="323232"/>
          </a:solidFill>
          <a:latin typeface="微软雅黑" pitchFamily="34" charset="-122"/>
          <a:ea typeface="微软雅黑" pitchFamily="34" charset="-122"/>
        </a:defRPr>
      </a:lvl3pPr>
      <a:lvl4pPr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defRPr sz="2400" b="1">
          <a:solidFill>
            <a:srgbClr val="323232"/>
          </a:solidFill>
          <a:latin typeface="微软雅黑" pitchFamily="34" charset="-122"/>
          <a:ea typeface="微软雅黑" pitchFamily="34" charset="-122"/>
        </a:defRPr>
      </a:lvl4pPr>
      <a:lvl5pPr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defRPr sz="2400" b="1">
          <a:solidFill>
            <a:srgbClr val="323232"/>
          </a:solidFill>
          <a:latin typeface="微软雅黑" pitchFamily="34" charset="-122"/>
          <a:ea typeface="微软雅黑" pitchFamily="34" charset="-122"/>
        </a:defRPr>
      </a:lvl5pPr>
      <a:lvl6pPr marL="457200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defRPr sz="2400" b="1">
          <a:solidFill>
            <a:srgbClr val="323232"/>
          </a:solidFill>
          <a:latin typeface="微软雅黑" pitchFamily="34" charset="-122"/>
          <a:ea typeface="微软雅黑" pitchFamily="34" charset="-122"/>
        </a:defRPr>
      </a:lvl6pPr>
      <a:lvl7pPr marL="914400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defRPr sz="2400" b="1">
          <a:solidFill>
            <a:srgbClr val="323232"/>
          </a:solidFill>
          <a:latin typeface="微软雅黑" pitchFamily="34" charset="-122"/>
          <a:ea typeface="微软雅黑" pitchFamily="34" charset="-122"/>
        </a:defRPr>
      </a:lvl7pPr>
      <a:lvl8pPr marL="1371600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defRPr sz="2400" b="1">
          <a:solidFill>
            <a:srgbClr val="323232"/>
          </a:solidFill>
          <a:latin typeface="微软雅黑" pitchFamily="34" charset="-122"/>
          <a:ea typeface="微软雅黑" pitchFamily="34" charset="-122"/>
        </a:defRPr>
      </a:lvl8pPr>
      <a:lvl9pPr marL="1828800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defRPr sz="2400" b="1">
          <a:solidFill>
            <a:srgbClr val="323232"/>
          </a:solidFill>
          <a:latin typeface="微软雅黑" pitchFamily="34" charset="-122"/>
          <a:ea typeface="微软雅黑" pitchFamily="34" charset="-122"/>
        </a:defRPr>
      </a:lvl9pPr>
    </p:titleStyle>
    <p:bodyStyle>
      <a:lvl1pPr marL="342900" indent="-342900" algn="l" rtl="0" eaLnBrk="0" fontAlgn="base" hangingPunct="0">
        <a:lnSpc>
          <a:spcPts val="2400"/>
        </a:lnSpc>
        <a:spcBef>
          <a:spcPct val="0"/>
        </a:spcBef>
        <a:spcAft>
          <a:spcPts val="1200"/>
        </a:spcAft>
        <a:buClr>
          <a:schemeClr val="accent1"/>
        </a:buClr>
        <a:buFont typeface="Futura Md BT"/>
        <a:buChar char=" "/>
        <a:tabLst>
          <a:tab pos="3946525" algn="l"/>
        </a:tabLst>
        <a:defRPr sz="3200">
          <a:solidFill>
            <a:srgbClr val="323232"/>
          </a:solidFill>
          <a:latin typeface="+mn-lt"/>
          <a:ea typeface="+mn-ea"/>
          <a:cs typeface="+mn-cs"/>
        </a:defRPr>
      </a:lvl1pPr>
      <a:lvl2pPr marL="295275" indent="-206375" algn="l" rtl="0" eaLnBrk="0" fontAlgn="base" hangingPunct="0">
        <a:lnSpc>
          <a:spcPts val="2400"/>
        </a:lnSpc>
        <a:spcBef>
          <a:spcPct val="0"/>
        </a:spcBef>
        <a:spcAft>
          <a:spcPts val="1200"/>
        </a:spcAft>
        <a:buSzPct val="50000"/>
        <a:buFont typeface="Wingdings" pitchFamily="2" charset="2"/>
        <a:buChar char="n"/>
        <a:tabLst>
          <a:tab pos="3946525" algn="l"/>
        </a:tabLst>
        <a:defRPr sz="1400">
          <a:solidFill>
            <a:srgbClr val="323232"/>
          </a:solidFill>
          <a:latin typeface="+mn-lt"/>
          <a:ea typeface="+mn-ea"/>
          <a:cs typeface="Arial" pitchFamily="34" charset="0"/>
        </a:defRPr>
      </a:lvl2pPr>
      <a:lvl3pPr marL="514350" indent="-209550" algn="l" rtl="0" eaLnBrk="0" fontAlgn="base" hangingPunct="0">
        <a:lnSpc>
          <a:spcPts val="2000"/>
        </a:lnSpc>
        <a:spcBef>
          <a:spcPct val="0"/>
        </a:spcBef>
        <a:spcAft>
          <a:spcPts val="800"/>
        </a:spcAft>
        <a:buSzPct val="50000"/>
        <a:buFont typeface="Wingdings" pitchFamily="2" charset="2"/>
        <a:buChar char="•"/>
        <a:tabLst>
          <a:tab pos="3946525" algn="l"/>
        </a:tabLst>
        <a:defRPr sz="1600">
          <a:solidFill>
            <a:srgbClr val="323232"/>
          </a:solidFill>
          <a:latin typeface="宋体" pitchFamily="2" charset="-122"/>
          <a:ea typeface="+mn-ea"/>
          <a:cs typeface="Arial" pitchFamily="34" charset="0"/>
        </a:defRPr>
      </a:lvl3pPr>
      <a:lvl4pPr marL="444500" indent="-177800" algn="l" rtl="0" eaLnBrk="0" fontAlgn="base" hangingPunct="0">
        <a:lnSpc>
          <a:spcPts val="1400"/>
        </a:lnSpc>
        <a:spcBef>
          <a:spcPct val="0"/>
        </a:spcBef>
        <a:spcAft>
          <a:spcPts val="600"/>
        </a:spcAft>
        <a:buFont typeface="Futura Md BT"/>
        <a:buChar char="–"/>
        <a:tabLst>
          <a:tab pos="3946525" algn="l"/>
        </a:tabLst>
        <a:defRPr sz="1400">
          <a:solidFill>
            <a:schemeClr val="tx1"/>
          </a:solidFill>
          <a:latin typeface="+mn-lt"/>
          <a:ea typeface="+mn-ea"/>
          <a:cs typeface="Arial" pitchFamily="34" charset="0"/>
        </a:defRPr>
      </a:lvl4pPr>
      <a:lvl5pPr marL="2046288" indent="-168275" algn="l" rtl="0" eaLnBrk="0" fontAlgn="base" hangingPunct="0">
        <a:lnSpc>
          <a:spcPts val="1400"/>
        </a:lnSpc>
        <a:spcBef>
          <a:spcPct val="0"/>
        </a:spcBef>
        <a:spcAft>
          <a:spcPts val="600"/>
        </a:spcAft>
        <a:buClr>
          <a:schemeClr val="tx1"/>
        </a:buClr>
        <a:buFont typeface="Futura Md BT"/>
        <a:buChar char="–"/>
        <a:tabLst>
          <a:tab pos="3946525" algn="l"/>
        </a:tabLst>
        <a:defRPr sz="1400">
          <a:solidFill>
            <a:schemeClr val="tx1"/>
          </a:solidFill>
          <a:latin typeface="Verdana" pitchFamily="34" charset="0"/>
          <a:ea typeface="宋体" pitchFamily="2" charset="-122"/>
          <a:cs typeface="Arial" pitchFamily="34" charset="0"/>
        </a:defRPr>
      </a:lvl5pPr>
      <a:lvl6pPr marL="2503488" indent="-168275" algn="l" rtl="0" eaLnBrk="0" fontAlgn="base" hangingPunct="0">
        <a:lnSpc>
          <a:spcPts val="1400"/>
        </a:lnSpc>
        <a:spcBef>
          <a:spcPct val="0"/>
        </a:spcBef>
        <a:spcAft>
          <a:spcPts val="600"/>
        </a:spcAft>
        <a:buClr>
          <a:schemeClr val="tx1"/>
        </a:buClr>
        <a:buFont typeface="Futura Md BT" pitchFamily="2" charset="0"/>
        <a:buChar char="–"/>
        <a:tabLst>
          <a:tab pos="3946525" algn="l"/>
        </a:tabLst>
        <a:defRPr sz="1400">
          <a:solidFill>
            <a:schemeClr val="tx1"/>
          </a:solidFill>
          <a:latin typeface="Verdana" pitchFamily="34" charset="0"/>
          <a:ea typeface="宋体" pitchFamily="2" charset="-122"/>
          <a:cs typeface="Arial" pitchFamily="34" charset="0"/>
        </a:defRPr>
      </a:lvl6pPr>
      <a:lvl7pPr marL="2960688" indent="-168275" algn="l" rtl="0" eaLnBrk="0" fontAlgn="base" hangingPunct="0">
        <a:lnSpc>
          <a:spcPts val="1400"/>
        </a:lnSpc>
        <a:spcBef>
          <a:spcPct val="0"/>
        </a:spcBef>
        <a:spcAft>
          <a:spcPts val="600"/>
        </a:spcAft>
        <a:buClr>
          <a:schemeClr val="tx1"/>
        </a:buClr>
        <a:buFont typeface="Futura Md BT" pitchFamily="2" charset="0"/>
        <a:buChar char="–"/>
        <a:tabLst>
          <a:tab pos="3946525" algn="l"/>
        </a:tabLst>
        <a:defRPr sz="1400">
          <a:solidFill>
            <a:schemeClr val="tx1"/>
          </a:solidFill>
          <a:latin typeface="Verdana" pitchFamily="34" charset="0"/>
          <a:ea typeface="宋体" pitchFamily="2" charset="-122"/>
          <a:cs typeface="Arial" pitchFamily="34" charset="0"/>
        </a:defRPr>
      </a:lvl7pPr>
      <a:lvl8pPr marL="3417888" indent="-168275" algn="l" rtl="0" eaLnBrk="0" fontAlgn="base" hangingPunct="0">
        <a:lnSpc>
          <a:spcPts val="1400"/>
        </a:lnSpc>
        <a:spcBef>
          <a:spcPct val="0"/>
        </a:spcBef>
        <a:spcAft>
          <a:spcPts val="600"/>
        </a:spcAft>
        <a:buClr>
          <a:schemeClr val="tx1"/>
        </a:buClr>
        <a:buFont typeface="Futura Md BT" pitchFamily="2" charset="0"/>
        <a:buChar char="–"/>
        <a:tabLst>
          <a:tab pos="3946525" algn="l"/>
        </a:tabLst>
        <a:defRPr sz="1400">
          <a:solidFill>
            <a:schemeClr val="tx1"/>
          </a:solidFill>
          <a:latin typeface="Verdana" pitchFamily="34" charset="0"/>
          <a:ea typeface="宋体" pitchFamily="2" charset="-122"/>
          <a:cs typeface="Arial" pitchFamily="34" charset="0"/>
        </a:defRPr>
      </a:lvl8pPr>
      <a:lvl9pPr marL="3875088" indent="-168275" algn="l" rtl="0" eaLnBrk="0" fontAlgn="base" hangingPunct="0">
        <a:lnSpc>
          <a:spcPts val="1400"/>
        </a:lnSpc>
        <a:spcBef>
          <a:spcPct val="0"/>
        </a:spcBef>
        <a:spcAft>
          <a:spcPts val="600"/>
        </a:spcAft>
        <a:buClr>
          <a:schemeClr val="tx1"/>
        </a:buClr>
        <a:buFont typeface="Futura Md BT" pitchFamily="2" charset="0"/>
        <a:buChar char="–"/>
        <a:tabLst>
          <a:tab pos="3946525" algn="l"/>
        </a:tabLst>
        <a:defRPr sz="1400">
          <a:solidFill>
            <a:schemeClr val="tx1"/>
          </a:solidFill>
          <a:latin typeface="Verdana" pitchFamily="34" charset="0"/>
          <a:ea typeface="宋体" pitchFamily="2" charset="-122"/>
          <a:cs typeface="Arial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rgbClr val="EA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ctr" eaLnBrk="0" hangingPunct="0">
              <a:defRPr/>
            </a:pPr>
            <a:endParaRPr lang="zh-CN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71488" y="463550"/>
            <a:ext cx="821372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GB"/>
              <a:t>点击编辑母版标题版式</a:t>
            </a: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9126538" y="6145213"/>
            <a:ext cx="6350" cy="19050"/>
          </a:xfrm>
          <a:prstGeom prst="rect">
            <a:avLst/>
          </a:prstGeom>
          <a:gradFill rotWithShape="1">
            <a:gsLst>
              <a:gs pos="0">
                <a:srgbClr val="808080"/>
              </a:gs>
              <a:gs pos="100000">
                <a:srgbClr val="D7D7D7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>
              <a:defRPr/>
            </a:pPr>
            <a:endParaRPr lang="zh-CN" altLang="en-US"/>
          </a:p>
        </p:txBody>
      </p:sp>
      <p:sp>
        <p:nvSpPr>
          <p:cNvPr id="3077" name="Rectangle 5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12700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zh-CN" alt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2600" y="1181100"/>
            <a:ext cx="8212138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GB"/>
              <a:t>点击编辑母版内容版式</a:t>
            </a:r>
          </a:p>
          <a:p>
            <a:pPr lvl="1"/>
            <a:r>
              <a:rPr lang="zh-CN" altLang="en-GB"/>
              <a:t>第二行</a:t>
            </a:r>
          </a:p>
          <a:p>
            <a:pPr lvl="3"/>
            <a:r>
              <a:rPr lang="zh-CN" altLang="en-GB"/>
              <a:t>第三行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5600" y="6526213"/>
            <a:ext cx="3192463" cy="207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800">
                <a:latin typeface="+mn-lt"/>
                <a:ea typeface="+mn-ea"/>
              </a:defRPr>
            </a:lvl1pPr>
          </a:lstStyle>
          <a:p>
            <a:pPr>
              <a:defRPr/>
            </a:pPr>
            <a:fld id="{EC8B0D1D-9DD6-4AD7-8FC9-78CE5CACB024}" type="slidenum">
              <a:rPr lang="en-US" smtClean="0"/>
              <a:pPr>
                <a:defRPr/>
              </a:pPr>
              <a:t>‹#›</a:t>
            </a:fld>
            <a:r>
              <a:rPr lang="en-GB" altLang="en-US" dirty="0"/>
              <a:t> | Copyright © 2011 </a:t>
            </a:r>
            <a:endParaRPr lang="zh-CN" altLang="en-US" dirty="0"/>
          </a:p>
        </p:txBody>
      </p:sp>
      <p:sp>
        <p:nvSpPr>
          <p:cNvPr id="3080" name="Rectangle 8"/>
          <p:cNvSpPr>
            <a:spLocks noChangeArrowheads="1"/>
          </p:cNvSpPr>
          <p:nvPr/>
        </p:nvSpPr>
        <p:spPr bwMode="auto">
          <a:xfrm>
            <a:off x="454025" y="892175"/>
            <a:ext cx="8715375" cy="19050"/>
          </a:xfrm>
          <a:prstGeom prst="rect">
            <a:avLst/>
          </a:prstGeom>
          <a:gradFill rotWithShape="1">
            <a:gsLst>
              <a:gs pos="0">
                <a:srgbClr val="808080"/>
              </a:gs>
              <a:gs pos="100000">
                <a:srgbClr val="EBEBEB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lIns="92075" tIns="46038" rIns="92075" bIns="46038" anchor="ctr">
            <a:spAutoFit/>
          </a:bodyPr>
          <a:lstStyle/>
          <a:p>
            <a:pPr algn="ctr" eaLnBrk="0" hangingPunct="0">
              <a:defRPr/>
            </a:pPr>
            <a:endParaRPr lang="zh-CN" altLang="en-US"/>
          </a:p>
        </p:txBody>
      </p:sp>
      <p:sp>
        <p:nvSpPr>
          <p:cNvPr id="3081" name="Rectangle 9"/>
          <p:cNvSpPr>
            <a:spLocks noChangeArrowheads="1"/>
          </p:cNvSpPr>
          <p:nvPr/>
        </p:nvSpPr>
        <p:spPr bwMode="auto">
          <a:xfrm>
            <a:off x="3136900" y="6486525"/>
            <a:ext cx="28765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8" tIns="45714" rIns="91428" bIns="45714" anchor="b"/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zh-CN" altLang="en-US" sz="800">
                <a:latin typeface="微软雅黑" pitchFamily="34" charset="-122"/>
                <a:ea typeface="微软雅黑" pitchFamily="34" charset="-122"/>
              </a:rPr>
              <a:t>集团信息管理中心</a:t>
            </a:r>
          </a:p>
        </p:txBody>
      </p:sp>
      <p:sp>
        <p:nvSpPr>
          <p:cNvPr id="3082" name="Rectangle 10"/>
          <p:cNvSpPr>
            <a:spLocks noChangeArrowheads="1"/>
          </p:cNvSpPr>
          <p:nvPr/>
        </p:nvSpPr>
        <p:spPr bwMode="auto">
          <a:xfrm>
            <a:off x="454025" y="6397625"/>
            <a:ext cx="8715375" cy="19050"/>
          </a:xfrm>
          <a:prstGeom prst="rect">
            <a:avLst/>
          </a:prstGeom>
          <a:gradFill rotWithShape="1">
            <a:gsLst>
              <a:gs pos="0">
                <a:srgbClr val="808080"/>
              </a:gs>
              <a:gs pos="100000">
                <a:srgbClr val="EBEBEB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lIns="92075" tIns="46038" rIns="92075" bIns="46038" anchor="ctr">
            <a:spAutoFit/>
          </a:bodyPr>
          <a:lstStyle/>
          <a:p>
            <a:pPr algn="ctr" eaLnBrk="0" hangingPunct="0">
              <a:defRPr/>
            </a:pPr>
            <a:endParaRPr lang="zh-CN" altLang="en-US"/>
          </a:p>
        </p:txBody>
      </p:sp>
      <p:pic>
        <p:nvPicPr>
          <p:cNvPr id="3083" name="Picture 16" descr="万达标准字(1)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7867650" y="6413500"/>
            <a:ext cx="1147763" cy="37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6112" r:id="rId1"/>
    <p:sldLayoutId id="2147486113" r:id="rId2"/>
    <p:sldLayoutId id="2147486114" r:id="rId3"/>
    <p:sldLayoutId id="2147486115" r:id="rId4"/>
    <p:sldLayoutId id="2147486116" r:id="rId5"/>
    <p:sldLayoutId id="2147486117" r:id="rId6"/>
    <p:sldLayoutId id="2147486118" r:id="rId7"/>
    <p:sldLayoutId id="2147486119" r:id="rId8"/>
    <p:sldLayoutId id="2147486120" r:id="rId9"/>
    <p:sldLayoutId id="2147486121" r:id="rId10"/>
    <p:sldLayoutId id="2147486122" r:id="rId11"/>
  </p:sldLayoutIdLst>
  <p:transition/>
  <p:txStyles>
    <p:titleStyle>
      <a:lvl1pPr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defRPr sz="2400" b="1">
          <a:solidFill>
            <a:srgbClr val="32323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defRPr sz="2400" b="1">
          <a:solidFill>
            <a:srgbClr val="323232"/>
          </a:solidFill>
          <a:latin typeface="微软雅黑" pitchFamily="34" charset="-122"/>
          <a:ea typeface="微软雅黑" pitchFamily="34" charset="-122"/>
        </a:defRPr>
      </a:lvl2pPr>
      <a:lvl3pPr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defRPr sz="2400" b="1">
          <a:solidFill>
            <a:srgbClr val="323232"/>
          </a:solidFill>
          <a:latin typeface="微软雅黑" pitchFamily="34" charset="-122"/>
          <a:ea typeface="微软雅黑" pitchFamily="34" charset="-122"/>
        </a:defRPr>
      </a:lvl3pPr>
      <a:lvl4pPr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defRPr sz="2400" b="1">
          <a:solidFill>
            <a:srgbClr val="323232"/>
          </a:solidFill>
          <a:latin typeface="微软雅黑" pitchFamily="34" charset="-122"/>
          <a:ea typeface="微软雅黑" pitchFamily="34" charset="-122"/>
        </a:defRPr>
      </a:lvl4pPr>
      <a:lvl5pPr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defRPr sz="2400" b="1">
          <a:solidFill>
            <a:srgbClr val="323232"/>
          </a:solidFill>
          <a:latin typeface="微软雅黑" pitchFamily="34" charset="-122"/>
          <a:ea typeface="微软雅黑" pitchFamily="34" charset="-122"/>
        </a:defRPr>
      </a:lvl5pPr>
      <a:lvl6pPr marL="457200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defRPr sz="2400" b="1">
          <a:solidFill>
            <a:srgbClr val="323232"/>
          </a:solidFill>
          <a:latin typeface="微软雅黑" pitchFamily="34" charset="-122"/>
          <a:ea typeface="微软雅黑" pitchFamily="34" charset="-122"/>
        </a:defRPr>
      </a:lvl6pPr>
      <a:lvl7pPr marL="914400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defRPr sz="2400" b="1">
          <a:solidFill>
            <a:srgbClr val="323232"/>
          </a:solidFill>
          <a:latin typeface="微软雅黑" pitchFamily="34" charset="-122"/>
          <a:ea typeface="微软雅黑" pitchFamily="34" charset="-122"/>
        </a:defRPr>
      </a:lvl7pPr>
      <a:lvl8pPr marL="1371600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defRPr sz="2400" b="1">
          <a:solidFill>
            <a:srgbClr val="323232"/>
          </a:solidFill>
          <a:latin typeface="微软雅黑" pitchFamily="34" charset="-122"/>
          <a:ea typeface="微软雅黑" pitchFamily="34" charset="-122"/>
        </a:defRPr>
      </a:lvl8pPr>
      <a:lvl9pPr marL="1828800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defRPr sz="2400" b="1">
          <a:solidFill>
            <a:srgbClr val="323232"/>
          </a:solidFill>
          <a:latin typeface="微软雅黑" pitchFamily="34" charset="-122"/>
          <a:ea typeface="微软雅黑" pitchFamily="34" charset="-122"/>
        </a:defRPr>
      </a:lvl9pPr>
    </p:titleStyle>
    <p:bodyStyle>
      <a:lvl1pPr marL="342900" indent="-342900" algn="l" rtl="0" eaLnBrk="0" fontAlgn="base" hangingPunct="0">
        <a:lnSpc>
          <a:spcPts val="2400"/>
        </a:lnSpc>
        <a:spcBef>
          <a:spcPct val="0"/>
        </a:spcBef>
        <a:spcAft>
          <a:spcPts val="1200"/>
        </a:spcAft>
        <a:buClr>
          <a:schemeClr val="accent1"/>
        </a:buClr>
        <a:buFont typeface="Futura Md BT"/>
        <a:buChar char=" "/>
        <a:tabLst>
          <a:tab pos="3946525" algn="l"/>
        </a:tabLst>
        <a:defRPr sz="3200">
          <a:solidFill>
            <a:srgbClr val="323232"/>
          </a:solidFill>
          <a:latin typeface="+mn-lt"/>
          <a:ea typeface="+mn-ea"/>
          <a:cs typeface="+mn-cs"/>
        </a:defRPr>
      </a:lvl1pPr>
      <a:lvl2pPr marL="295275" indent="-206375" algn="l" rtl="0" eaLnBrk="0" fontAlgn="base" hangingPunct="0">
        <a:lnSpc>
          <a:spcPts val="2400"/>
        </a:lnSpc>
        <a:spcBef>
          <a:spcPct val="0"/>
        </a:spcBef>
        <a:spcAft>
          <a:spcPts val="1200"/>
        </a:spcAft>
        <a:buSzPct val="50000"/>
        <a:buFont typeface="Wingdings" pitchFamily="2" charset="2"/>
        <a:buChar char="n"/>
        <a:tabLst>
          <a:tab pos="3946525" algn="l"/>
        </a:tabLst>
        <a:defRPr sz="1400">
          <a:solidFill>
            <a:srgbClr val="323232"/>
          </a:solidFill>
          <a:latin typeface="+mn-lt"/>
          <a:ea typeface="+mn-ea"/>
          <a:cs typeface="Arial" pitchFamily="34" charset="0"/>
        </a:defRPr>
      </a:lvl2pPr>
      <a:lvl3pPr marL="514350" indent="-209550" algn="l" rtl="0" eaLnBrk="0" fontAlgn="base" hangingPunct="0">
        <a:lnSpc>
          <a:spcPts val="2000"/>
        </a:lnSpc>
        <a:spcBef>
          <a:spcPct val="0"/>
        </a:spcBef>
        <a:spcAft>
          <a:spcPts val="800"/>
        </a:spcAft>
        <a:buSzPct val="50000"/>
        <a:buFont typeface="Wingdings" pitchFamily="2" charset="2"/>
        <a:buChar char="•"/>
        <a:tabLst>
          <a:tab pos="3946525" algn="l"/>
        </a:tabLst>
        <a:defRPr sz="1600">
          <a:solidFill>
            <a:srgbClr val="323232"/>
          </a:solidFill>
          <a:latin typeface="宋体" pitchFamily="2" charset="-122"/>
          <a:ea typeface="+mn-ea"/>
          <a:cs typeface="Arial" pitchFamily="34" charset="0"/>
        </a:defRPr>
      </a:lvl3pPr>
      <a:lvl4pPr marL="444500" indent="-177800" algn="l" rtl="0" eaLnBrk="0" fontAlgn="base" hangingPunct="0">
        <a:lnSpc>
          <a:spcPts val="1400"/>
        </a:lnSpc>
        <a:spcBef>
          <a:spcPct val="0"/>
        </a:spcBef>
        <a:spcAft>
          <a:spcPts val="600"/>
        </a:spcAft>
        <a:buFont typeface="Futura Md BT"/>
        <a:buChar char="–"/>
        <a:tabLst>
          <a:tab pos="3946525" algn="l"/>
        </a:tabLst>
        <a:defRPr sz="1400">
          <a:solidFill>
            <a:schemeClr val="tx1"/>
          </a:solidFill>
          <a:latin typeface="+mn-lt"/>
          <a:ea typeface="+mn-ea"/>
          <a:cs typeface="Arial" pitchFamily="34" charset="0"/>
        </a:defRPr>
      </a:lvl4pPr>
      <a:lvl5pPr marL="2046288" indent="-168275" algn="l" rtl="0" eaLnBrk="0" fontAlgn="base" hangingPunct="0">
        <a:lnSpc>
          <a:spcPts val="1400"/>
        </a:lnSpc>
        <a:spcBef>
          <a:spcPct val="0"/>
        </a:spcBef>
        <a:spcAft>
          <a:spcPts val="600"/>
        </a:spcAft>
        <a:buClr>
          <a:schemeClr val="tx1"/>
        </a:buClr>
        <a:buFont typeface="Futura Md BT"/>
        <a:buChar char="–"/>
        <a:tabLst>
          <a:tab pos="3946525" algn="l"/>
        </a:tabLst>
        <a:defRPr sz="1400">
          <a:solidFill>
            <a:schemeClr val="tx1"/>
          </a:solidFill>
          <a:latin typeface="Verdana" pitchFamily="34" charset="0"/>
          <a:ea typeface="宋体" pitchFamily="2" charset="-122"/>
          <a:cs typeface="Arial" pitchFamily="34" charset="0"/>
        </a:defRPr>
      </a:lvl5pPr>
      <a:lvl6pPr marL="2503488" indent="-168275" algn="l" rtl="0" eaLnBrk="0" fontAlgn="base" hangingPunct="0">
        <a:lnSpc>
          <a:spcPts val="1400"/>
        </a:lnSpc>
        <a:spcBef>
          <a:spcPct val="0"/>
        </a:spcBef>
        <a:spcAft>
          <a:spcPts val="600"/>
        </a:spcAft>
        <a:buClr>
          <a:schemeClr val="tx1"/>
        </a:buClr>
        <a:buFont typeface="Futura Md BT" pitchFamily="2" charset="0"/>
        <a:buChar char="–"/>
        <a:tabLst>
          <a:tab pos="3946525" algn="l"/>
        </a:tabLst>
        <a:defRPr sz="1400">
          <a:solidFill>
            <a:schemeClr val="tx1"/>
          </a:solidFill>
          <a:latin typeface="Verdana" pitchFamily="34" charset="0"/>
          <a:ea typeface="宋体" pitchFamily="2" charset="-122"/>
          <a:cs typeface="Arial" pitchFamily="34" charset="0"/>
        </a:defRPr>
      </a:lvl6pPr>
      <a:lvl7pPr marL="2960688" indent="-168275" algn="l" rtl="0" eaLnBrk="0" fontAlgn="base" hangingPunct="0">
        <a:lnSpc>
          <a:spcPts val="1400"/>
        </a:lnSpc>
        <a:spcBef>
          <a:spcPct val="0"/>
        </a:spcBef>
        <a:spcAft>
          <a:spcPts val="600"/>
        </a:spcAft>
        <a:buClr>
          <a:schemeClr val="tx1"/>
        </a:buClr>
        <a:buFont typeface="Futura Md BT" pitchFamily="2" charset="0"/>
        <a:buChar char="–"/>
        <a:tabLst>
          <a:tab pos="3946525" algn="l"/>
        </a:tabLst>
        <a:defRPr sz="1400">
          <a:solidFill>
            <a:schemeClr val="tx1"/>
          </a:solidFill>
          <a:latin typeface="Verdana" pitchFamily="34" charset="0"/>
          <a:ea typeface="宋体" pitchFamily="2" charset="-122"/>
          <a:cs typeface="Arial" pitchFamily="34" charset="0"/>
        </a:defRPr>
      </a:lvl7pPr>
      <a:lvl8pPr marL="3417888" indent="-168275" algn="l" rtl="0" eaLnBrk="0" fontAlgn="base" hangingPunct="0">
        <a:lnSpc>
          <a:spcPts val="1400"/>
        </a:lnSpc>
        <a:spcBef>
          <a:spcPct val="0"/>
        </a:spcBef>
        <a:spcAft>
          <a:spcPts val="600"/>
        </a:spcAft>
        <a:buClr>
          <a:schemeClr val="tx1"/>
        </a:buClr>
        <a:buFont typeface="Futura Md BT" pitchFamily="2" charset="0"/>
        <a:buChar char="–"/>
        <a:tabLst>
          <a:tab pos="3946525" algn="l"/>
        </a:tabLst>
        <a:defRPr sz="1400">
          <a:solidFill>
            <a:schemeClr val="tx1"/>
          </a:solidFill>
          <a:latin typeface="Verdana" pitchFamily="34" charset="0"/>
          <a:ea typeface="宋体" pitchFamily="2" charset="-122"/>
          <a:cs typeface="Arial" pitchFamily="34" charset="0"/>
        </a:defRPr>
      </a:lvl8pPr>
      <a:lvl9pPr marL="3875088" indent="-168275" algn="l" rtl="0" eaLnBrk="0" fontAlgn="base" hangingPunct="0">
        <a:lnSpc>
          <a:spcPts val="1400"/>
        </a:lnSpc>
        <a:spcBef>
          <a:spcPct val="0"/>
        </a:spcBef>
        <a:spcAft>
          <a:spcPts val="600"/>
        </a:spcAft>
        <a:buClr>
          <a:schemeClr val="tx1"/>
        </a:buClr>
        <a:buFont typeface="Futura Md BT" pitchFamily="2" charset="0"/>
        <a:buChar char="–"/>
        <a:tabLst>
          <a:tab pos="3946525" algn="l"/>
        </a:tabLst>
        <a:defRPr sz="1400">
          <a:solidFill>
            <a:schemeClr val="tx1"/>
          </a:solidFill>
          <a:latin typeface="Verdana" pitchFamily="34" charset="0"/>
          <a:ea typeface="宋体" pitchFamily="2" charset="-122"/>
          <a:cs typeface="Arial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rgbClr val="EA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ctr" eaLnBrk="0" hangingPunct="0">
              <a:defRPr/>
            </a:pPr>
            <a:endParaRPr lang="zh-CN" alt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71488" y="463550"/>
            <a:ext cx="821372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GB"/>
              <a:t>点击编辑母版标题版式</a:t>
            </a:r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9126538" y="6145213"/>
            <a:ext cx="6350" cy="19050"/>
          </a:xfrm>
          <a:prstGeom prst="rect">
            <a:avLst/>
          </a:prstGeom>
          <a:gradFill rotWithShape="1">
            <a:gsLst>
              <a:gs pos="0">
                <a:srgbClr val="808080"/>
              </a:gs>
              <a:gs pos="100000">
                <a:srgbClr val="D7D7D7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>
              <a:defRPr/>
            </a:pPr>
            <a:endParaRPr lang="zh-CN" altLang="en-US"/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12700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zh-CN" alt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2600" y="1181100"/>
            <a:ext cx="8212138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GB"/>
              <a:t>点击编辑母版内容版式</a:t>
            </a:r>
          </a:p>
          <a:p>
            <a:pPr lvl="1"/>
            <a:r>
              <a:rPr lang="zh-CN" altLang="en-GB"/>
              <a:t>第二行</a:t>
            </a:r>
          </a:p>
          <a:p>
            <a:pPr lvl="3"/>
            <a:r>
              <a:rPr lang="zh-CN" altLang="en-GB"/>
              <a:t>第三行</a:t>
            </a:r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5600" y="6526213"/>
            <a:ext cx="3192463" cy="207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800">
                <a:latin typeface="+mn-lt"/>
                <a:ea typeface="+mn-ea"/>
              </a:defRPr>
            </a:lvl1pPr>
          </a:lstStyle>
          <a:p>
            <a:pPr>
              <a:defRPr/>
            </a:pPr>
            <a:fld id="{4A56BDFB-67DB-4964-B014-61DF1B7AE216}" type="slidenum">
              <a:rPr lang="en-US" smtClean="0"/>
              <a:pPr>
                <a:defRPr/>
              </a:pPr>
              <a:t>‹#›</a:t>
            </a:fld>
            <a:r>
              <a:rPr lang="en-GB" altLang="en-US" dirty="0"/>
              <a:t> | Copyright © 2011 </a:t>
            </a:r>
            <a:endParaRPr lang="zh-CN" altLang="en-US" dirty="0"/>
          </a:p>
        </p:txBody>
      </p:sp>
      <p:sp>
        <p:nvSpPr>
          <p:cNvPr id="4104" name="Rectangle 8"/>
          <p:cNvSpPr>
            <a:spLocks noChangeArrowheads="1"/>
          </p:cNvSpPr>
          <p:nvPr/>
        </p:nvSpPr>
        <p:spPr bwMode="auto">
          <a:xfrm>
            <a:off x="454025" y="892175"/>
            <a:ext cx="8715375" cy="19050"/>
          </a:xfrm>
          <a:prstGeom prst="rect">
            <a:avLst/>
          </a:prstGeom>
          <a:gradFill rotWithShape="1">
            <a:gsLst>
              <a:gs pos="0">
                <a:srgbClr val="808080"/>
              </a:gs>
              <a:gs pos="100000">
                <a:srgbClr val="EBEBEB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lIns="92075" tIns="46038" rIns="92075" bIns="46038" anchor="ctr">
            <a:spAutoFit/>
          </a:bodyPr>
          <a:lstStyle/>
          <a:p>
            <a:pPr algn="ctr" eaLnBrk="0" hangingPunct="0">
              <a:defRPr/>
            </a:pPr>
            <a:endParaRPr lang="zh-CN" altLang="en-US"/>
          </a:p>
        </p:txBody>
      </p:sp>
      <p:sp>
        <p:nvSpPr>
          <p:cNvPr id="4105" name="Rectangle 9"/>
          <p:cNvSpPr>
            <a:spLocks noChangeArrowheads="1"/>
          </p:cNvSpPr>
          <p:nvPr/>
        </p:nvSpPr>
        <p:spPr bwMode="auto">
          <a:xfrm>
            <a:off x="3136900" y="6486525"/>
            <a:ext cx="28765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8" tIns="45714" rIns="91428" bIns="45714" anchor="b"/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zh-CN" altLang="en-US" sz="800">
                <a:latin typeface="微软雅黑" pitchFamily="34" charset="-122"/>
                <a:ea typeface="微软雅黑" pitchFamily="34" charset="-122"/>
              </a:rPr>
              <a:t>集团信息管理中心</a:t>
            </a:r>
          </a:p>
        </p:txBody>
      </p:sp>
      <p:sp>
        <p:nvSpPr>
          <p:cNvPr id="4106" name="Rectangle 10"/>
          <p:cNvSpPr>
            <a:spLocks noChangeArrowheads="1"/>
          </p:cNvSpPr>
          <p:nvPr/>
        </p:nvSpPr>
        <p:spPr bwMode="auto">
          <a:xfrm>
            <a:off x="454025" y="6397625"/>
            <a:ext cx="8715375" cy="19050"/>
          </a:xfrm>
          <a:prstGeom prst="rect">
            <a:avLst/>
          </a:prstGeom>
          <a:gradFill rotWithShape="1">
            <a:gsLst>
              <a:gs pos="0">
                <a:srgbClr val="808080"/>
              </a:gs>
              <a:gs pos="100000">
                <a:srgbClr val="EBEBEB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lIns="92075" tIns="46038" rIns="92075" bIns="46038" anchor="ctr">
            <a:spAutoFit/>
          </a:bodyPr>
          <a:lstStyle/>
          <a:p>
            <a:pPr algn="ctr" eaLnBrk="0" hangingPunct="0">
              <a:defRPr/>
            </a:pPr>
            <a:endParaRPr lang="zh-CN" altLang="en-US"/>
          </a:p>
        </p:txBody>
      </p:sp>
      <p:pic>
        <p:nvPicPr>
          <p:cNvPr id="4107" name="Picture 16" descr="万达标准字(1)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7867650" y="6413500"/>
            <a:ext cx="1147763" cy="37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6123" r:id="rId1"/>
    <p:sldLayoutId id="2147486124" r:id="rId2"/>
    <p:sldLayoutId id="2147486125" r:id="rId3"/>
    <p:sldLayoutId id="2147486126" r:id="rId4"/>
    <p:sldLayoutId id="2147486127" r:id="rId5"/>
    <p:sldLayoutId id="2147486128" r:id="rId6"/>
    <p:sldLayoutId id="2147486129" r:id="rId7"/>
    <p:sldLayoutId id="2147486130" r:id="rId8"/>
    <p:sldLayoutId id="2147486131" r:id="rId9"/>
    <p:sldLayoutId id="2147486132" r:id="rId10"/>
    <p:sldLayoutId id="2147486133" r:id="rId11"/>
  </p:sldLayoutIdLst>
  <p:transition/>
  <p:txStyles>
    <p:titleStyle>
      <a:lvl1pPr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defRPr sz="2400" b="1">
          <a:solidFill>
            <a:srgbClr val="32323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defRPr sz="2400" b="1">
          <a:solidFill>
            <a:srgbClr val="323232"/>
          </a:solidFill>
          <a:latin typeface="微软雅黑" pitchFamily="34" charset="-122"/>
          <a:ea typeface="微软雅黑" pitchFamily="34" charset="-122"/>
        </a:defRPr>
      </a:lvl2pPr>
      <a:lvl3pPr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defRPr sz="2400" b="1">
          <a:solidFill>
            <a:srgbClr val="323232"/>
          </a:solidFill>
          <a:latin typeface="微软雅黑" pitchFamily="34" charset="-122"/>
          <a:ea typeface="微软雅黑" pitchFamily="34" charset="-122"/>
        </a:defRPr>
      </a:lvl3pPr>
      <a:lvl4pPr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defRPr sz="2400" b="1">
          <a:solidFill>
            <a:srgbClr val="323232"/>
          </a:solidFill>
          <a:latin typeface="微软雅黑" pitchFamily="34" charset="-122"/>
          <a:ea typeface="微软雅黑" pitchFamily="34" charset="-122"/>
        </a:defRPr>
      </a:lvl4pPr>
      <a:lvl5pPr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defRPr sz="2400" b="1">
          <a:solidFill>
            <a:srgbClr val="323232"/>
          </a:solidFill>
          <a:latin typeface="微软雅黑" pitchFamily="34" charset="-122"/>
          <a:ea typeface="微软雅黑" pitchFamily="34" charset="-122"/>
        </a:defRPr>
      </a:lvl5pPr>
      <a:lvl6pPr marL="457200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defRPr sz="2400" b="1">
          <a:solidFill>
            <a:srgbClr val="323232"/>
          </a:solidFill>
          <a:latin typeface="微软雅黑" pitchFamily="34" charset="-122"/>
          <a:ea typeface="微软雅黑" pitchFamily="34" charset="-122"/>
        </a:defRPr>
      </a:lvl6pPr>
      <a:lvl7pPr marL="914400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defRPr sz="2400" b="1">
          <a:solidFill>
            <a:srgbClr val="323232"/>
          </a:solidFill>
          <a:latin typeface="微软雅黑" pitchFamily="34" charset="-122"/>
          <a:ea typeface="微软雅黑" pitchFamily="34" charset="-122"/>
        </a:defRPr>
      </a:lvl7pPr>
      <a:lvl8pPr marL="1371600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defRPr sz="2400" b="1">
          <a:solidFill>
            <a:srgbClr val="323232"/>
          </a:solidFill>
          <a:latin typeface="微软雅黑" pitchFamily="34" charset="-122"/>
          <a:ea typeface="微软雅黑" pitchFamily="34" charset="-122"/>
        </a:defRPr>
      </a:lvl8pPr>
      <a:lvl9pPr marL="1828800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defRPr sz="2400" b="1">
          <a:solidFill>
            <a:srgbClr val="323232"/>
          </a:solidFill>
          <a:latin typeface="微软雅黑" pitchFamily="34" charset="-122"/>
          <a:ea typeface="微软雅黑" pitchFamily="34" charset="-122"/>
        </a:defRPr>
      </a:lvl9pPr>
    </p:titleStyle>
    <p:bodyStyle>
      <a:lvl1pPr marL="342900" indent="-342900" algn="l" rtl="0" eaLnBrk="0" fontAlgn="base" hangingPunct="0">
        <a:lnSpc>
          <a:spcPts val="2400"/>
        </a:lnSpc>
        <a:spcBef>
          <a:spcPct val="0"/>
        </a:spcBef>
        <a:spcAft>
          <a:spcPts val="1200"/>
        </a:spcAft>
        <a:buClr>
          <a:schemeClr val="accent1"/>
        </a:buClr>
        <a:buFont typeface="Futura Md BT"/>
        <a:buChar char=" "/>
        <a:tabLst>
          <a:tab pos="3946525" algn="l"/>
        </a:tabLst>
        <a:defRPr sz="3200">
          <a:solidFill>
            <a:srgbClr val="323232"/>
          </a:solidFill>
          <a:latin typeface="+mn-lt"/>
          <a:ea typeface="+mn-ea"/>
          <a:cs typeface="+mn-cs"/>
        </a:defRPr>
      </a:lvl1pPr>
      <a:lvl2pPr marL="295275" indent="-206375" algn="l" rtl="0" eaLnBrk="0" fontAlgn="base" hangingPunct="0">
        <a:lnSpc>
          <a:spcPts val="2400"/>
        </a:lnSpc>
        <a:spcBef>
          <a:spcPct val="0"/>
        </a:spcBef>
        <a:spcAft>
          <a:spcPts val="1200"/>
        </a:spcAft>
        <a:buSzPct val="50000"/>
        <a:buFont typeface="Wingdings" pitchFamily="2" charset="2"/>
        <a:buChar char="n"/>
        <a:tabLst>
          <a:tab pos="3946525" algn="l"/>
        </a:tabLst>
        <a:defRPr sz="1400">
          <a:solidFill>
            <a:srgbClr val="323232"/>
          </a:solidFill>
          <a:latin typeface="+mn-lt"/>
          <a:ea typeface="+mn-ea"/>
          <a:cs typeface="Arial" pitchFamily="34" charset="0"/>
        </a:defRPr>
      </a:lvl2pPr>
      <a:lvl3pPr marL="514350" indent="-209550" algn="l" rtl="0" eaLnBrk="0" fontAlgn="base" hangingPunct="0">
        <a:lnSpc>
          <a:spcPts val="2000"/>
        </a:lnSpc>
        <a:spcBef>
          <a:spcPct val="0"/>
        </a:spcBef>
        <a:spcAft>
          <a:spcPts val="800"/>
        </a:spcAft>
        <a:buSzPct val="50000"/>
        <a:buFont typeface="Wingdings" pitchFamily="2" charset="2"/>
        <a:buChar char="•"/>
        <a:tabLst>
          <a:tab pos="3946525" algn="l"/>
        </a:tabLst>
        <a:defRPr sz="1600">
          <a:solidFill>
            <a:srgbClr val="323232"/>
          </a:solidFill>
          <a:latin typeface="宋体" pitchFamily="2" charset="-122"/>
          <a:ea typeface="+mn-ea"/>
          <a:cs typeface="Arial" pitchFamily="34" charset="0"/>
        </a:defRPr>
      </a:lvl3pPr>
      <a:lvl4pPr marL="444500" indent="-177800" algn="l" rtl="0" eaLnBrk="0" fontAlgn="base" hangingPunct="0">
        <a:lnSpc>
          <a:spcPts val="1400"/>
        </a:lnSpc>
        <a:spcBef>
          <a:spcPct val="0"/>
        </a:spcBef>
        <a:spcAft>
          <a:spcPts val="600"/>
        </a:spcAft>
        <a:buFont typeface="Futura Md BT"/>
        <a:buChar char="–"/>
        <a:tabLst>
          <a:tab pos="3946525" algn="l"/>
        </a:tabLst>
        <a:defRPr sz="1400">
          <a:solidFill>
            <a:schemeClr val="tx1"/>
          </a:solidFill>
          <a:latin typeface="+mn-lt"/>
          <a:ea typeface="+mn-ea"/>
          <a:cs typeface="Arial" pitchFamily="34" charset="0"/>
        </a:defRPr>
      </a:lvl4pPr>
      <a:lvl5pPr marL="2046288" indent="-168275" algn="l" rtl="0" eaLnBrk="0" fontAlgn="base" hangingPunct="0">
        <a:lnSpc>
          <a:spcPts val="1400"/>
        </a:lnSpc>
        <a:spcBef>
          <a:spcPct val="0"/>
        </a:spcBef>
        <a:spcAft>
          <a:spcPts val="600"/>
        </a:spcAft>
        <a:buClr>
          <a:schemeClr val="tx1"/>
        </a:buClr>
        <a:buFont typeface="Futura Md BT"/>
        <a:buChar char="–"/>
        <a:tabLst>
          <a:tab pos="3946525" algn="l"/>
        </a:tabLst>
        <a:defRPr sz="1400">
          <a:solidFill>
            <a:schemeClr val="tx1"/>
          </a:solidFill>
          <a:latin typeface="Verdana" pitchFamily="34" charset="0"/>
          <a:ea typeface="宋体" pitchFamily="2" charset="-122"/>
          <a:cs typeface="Arial" pitchFamily="34" charset="0"/>
        </a:defRPr>
      </a:lvl5pPr>
      <a:lvl6pPr marL="2503488" indent="-168275" algn="l" rtl="0" eaLnBrk="0" fontAlgn="base" hangingPunct="0">
        <a:lnSpc>
          <a:spcPts val="1400"/>
        </a:lnSpc>
        <a:spcBef>
          <a:spcPct val="0"/>
        </a:spcBef>
        <a:spcAft>
          <a:spcPts val="600"/>
        </a:spcAft>
        <a:buClr>
          <a:schemeClr val="tx1"/>
        </a:buClr>
        <a:buFont typeface="Futura Md BT" pitchFamily="2" charset="0"/>
        <a:buChar char="–"/>
        <a:tabLst>
          <a:tab pos="3946525" algn="l"/>
        </a:tabLst>
        <a:defRPr sz="1400">
          <a:solidFill>
            <a:schemeClr val="tx1"/>
          </a:solidFill>
          <a:latin typeface="Verdana" pitchFamily="34" charset="0"/>
          <a:ea typeface="宋体" pitchFamily="2" charset="-122"/>
          <a:cs typeface="Arial" pitchFamily="34" charset="0"/>
        </a:defRPr>
      </a:lvl6pPr>
      <a:lvl7pPr marL="2960688" indent="-168275" algn="l" rtl="0" eaLnBrk="0" fontAlgn="base" hangingPunct="0">
        <a:lnSpc>
          <a:spcPts val="1400"/>
        </a:lnSpc>
        <a:spcBef>
          <a:spcPct val="0"/>
        </a:spcBef>
        <a:spcAft>
          <a:spcPts val="600"/>
        </a:spcAft>
        <a:buClr>
          <a:schemeClr val="tx1"/>
        </a:buClr>
        <a:buFont typeface="Futura Md BT" pitchFamily="2" charset="0"/>
        <a:buChar char="–"/>
        <a:tabLst>
          <a:tab pos="3946525" algn="l"/>
        </a:tabLst>
        <a:defRPr sz="1400">
          <a:solidFill>
            <a:schemeClr val="tx1"/>
          </a:solidFill>
          <a:latin typeface="Verdana" pitchFamily="34" charset="0"/>
          <a:ea typeface="宋体" pitchFamily="2" charset="-122"/>
          <a:cs typeface="Arial" pitchFamily="34" charset="0"/>
        </a:defRPr>
      </a:lvl7pPr>
      <a:lvl8pPr marL="3417888" indent="-168275" algn="l" rtl="0" eaLnBrk="0" fontAlgn="base" hangingPunct="0">
        <a:lnSpc>
          <a:spcPts val="1400"/>
        </a:lnSpc>
        <a:spcBef>
          <a:spcPct val="0"/>
        </a:spcBef>
        <a:spcAft>
          <a:spcPts val="600"/>
        </a:spcAft>
        <a:buClr>
          <a:schemeClr val="tx1"/>
        </a:buClr>
        <a:buFont typeface="Futura Md BT" pitchFamily="2" charset="0"/>
        <a:buChar char="–"/>
        <a:tabLst>
          <a:tab pos="3946525" algn="l"/>
        </a:tabLst>
        <a:defRPr sz="1400">
          <a:solidFill>
            <a:schemeClr val="tx1"/>
          </a:solidFill>
          <a:latin typeface="Verdana" pitchFamily="34" charset="0"/>
          <a:ea typeface="宋体" pitchFamily="2" charset="-122"/>
          <a:cs typeface="Arial" pitchFamily="34" charset="0"/>
        </a:defRPr>
      </a:lvl8pPr>
      <a:lvl9pPr marL="3875088" indent="-168275" algn="l" rtl="0" eaLnBrk="0" fontAlgn="base" hangingPunct="0">
        <a:lnSpc>
          <a:spcPts val="1400"/>
        </a:lnSpc>
        <a:spcBef>
          <a:spcPct val="0"/>
        </a:spcBef>
        <a:spcAft>
          <a:spcPts val="600"/>
        </a:spcAft>
        <a:buClr>
          <a:schemeClr val="tx1"/>
        </a:buClr>
        <a:buFont typeface="Futura Md BT" pitchFamily="2" charset="0"/>
        <a:buChar char="–"/>
        <a:tabLst>
          <a:tab pos="3946525" algn="l"/>
        </a:tabLst>
        <a:defRPr sz="1400">
          <a:solidFill>
            <a:schemeClr val="tx1"/>
          </a:solidFill>
          <a:latin typeface="Verdana" pitchFamily="34" charset="0"/>
          <a:ea typeface="宋体" pitchFamily="2" charset="-122"/>
          <a:cs typeface="Arial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rgbClr val="EA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ctr" eaLnBrk="0" hangingPunct="0">
              <a:defRPr/>
            </a:pPr>
            <a:endParaRPr lang="zh-CN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71488" y="463550"/>
            <a:ext cx="821372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GB"/>
              <a:t>点击编辑母版标题版式</a:t>
            </a:r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9126538" y="6145213"/>
            <a:ext cx="6350" cy="19050"/>
          </a:xfrm>
          <a:prstGeom prst="rect">
            <a:avLst/>
          </a:prstGeom>
          <a:gradFill rotWithShape="1">
            <a:gsLst>
              <a:gs pos="0">
                <a:srgbClr val="808080"/>
              </a:gs>
              <a:gs pos="100000">
                <a:srgbClr val="D7D7D7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>
              <a:defRPr/>
            </a:pPr>
            <a:endParaRPr lang="zh-CN" altLang="en-US"/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12700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zh-CN" altLang="en-US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2600" y="1181100"/>
            <a:ext cx="8212138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GB"/>
              <a:t>点击编辑母版内容版式</a:t>
            </a:r>
          </a:p>
          <a:p>
            <a:pPr lvl="1"/>
            <a:r>
              <a:rPr lang="zh-CN" altLang="en-GB"/>
              <a:t>第二行</a:t>
            </a:r>
          </a:p>
          <a:p>
            <a:pPr lvl="3"/>
            <a:r>
              <a:rPr lang="zh-CN" altLang="en-GB"/>
              <a:t>第三行</a:t>
            </a:r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5600" y="6526213"/>
            <a:ext cx="3192463" cy="207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800">
                <a:latin typeface="+mn-lt"/>
                <a:ea typeface="+mn-ea"/>
              </a:defRPr>
            </a:lvl1pPr>
          </a:lstStyle>
          <a:p>
            <a:pPr>
              <a:defRPr/>
            </a:pPr>
            <a:fld id="{207933F7-13A7-442E-8206-B4B4E8E470BD}" type="slidenum">
              <a:rPr lang="en-US" smtClean="0"/>
              <a:pPr>
                <a:defRPr/>
              </a:pPr>
              <a:t>‹#›</a:t>
            </a:fld>
            <a:r>
              <a:rPr lang="en-GB" altLang="en-US" dirty="0"/>
              <a:t> | Copyright © 2011 </a:t>
            </a:r>
            <a:endParaRPr lang="zh-CN" altLang="en-US" dirty="0"/>
          </a:p>
        </p:txBody>
      </p:sp>
      <p:sp>
        <p:nvSpPr>
          <p:cNvPr id="5128" name="Rectangle 8"/>
          <p:cNvSpPr>
            <a:spLocks noChangeArrowheads="1"/>
          </p:cNvSpPr>
          <p:nvPr/>
        </p:nvSpPr>
        <p:spPr bwMode="auto">
          <a:xfrm>
            <a:off x="454025" y="892175"/>
            <a:ext cx="8715375" cy="19050"/>
          </a:xfrm>
          <a:prstGeom prst="rect">
            <a:avLst/>
          </a:prstGeom>
          <a:gradFill rotWithShape="1">
            <a:gsLst>
              <a:gs pos="0">
                <a:srgbClr val="808080"/>
              </a:gs>
              <a:gs pos="100000">
                <a:srgbClr val="EBEBEB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lIns="92075" tIns="46038" rIns="92075" bIns="46038" anchor="ctr">
            <a:spAutoFit/>
          </a:bodyPr>
          <a:lstStyle/>
          <a:p>
            <a:pPr algn="ctr" eaLnBrk="0" hangingPunct="0">
              <a:defRPr/>
            </a:pPr>
            <a:endParaRPr lang="zh-CN" altLang="en-US"/>
          </a:p>
        </p:txBody>
      </p:sp>
      <p:sp>
        <p:nvSpPr>
          <p:cNvPr id="5129" name="Rectangle 9"/>
          <p:cNvSpPr>
            <a:spLocks noChangeArrowheads="1"/>
          </p:cNvSpPr>
          <p:nvPr/>
        </p:nvSpPr>
        <p:spPr bwMode="auto">
          <a:xfrm>
            <a:off x="3136900" y="6486525"/>
            <a:ext cx="28765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8" tIns="45714" rIns="91428" bIns="45714" anchor="b"/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zh-CN" altLang="en-US" sz="800">
                <a:latin typeface="微软雅黑" pitchFamily="34" charset="-122"/>
                <a:ea typeface="微软雅黑" pitchFamily="34" charset="-122"/>
              </a:rPr>
              <a:t>集团信息管理中心</a:t>
            </a:r>
          </a:p>
        </p:txBody>
      </p:sp>
      <p:sp>
        <p:nvSpPr>
          <p:cNvPr id="5130" name="Rectangle 10"/>
          <p:cNvSpPr>
            <a:spLocks noChangeArrowheads="1"/>
          </p:cNvSpPr>
          <p:nvPr/>
        </p:nvSpPr>
        <p:spPr bwMode="auto">
          <a:xfrm>
            <a:off x="454025" y="6397625"/>
            <a:ext cx="8715375" cy="19050"/>
          </a:xfrm>
          <a:prstGeom prst="rect">
            <a:avLst/>
          </a:prstGeom>
          <a:gradFill rotWithShape="1">
            <a:gsLst>
              <a:gs pos="0">
                <a:srgbClr val="808080"/>
              </a:gs>
              <a:gs pos="100000">
                <a:srgbClr val="EBEBEB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lIns="92075" tIns="46038" rIns="92075" bIns="46038" anchor="ctr">
            <a:spAutoFit/>
          </a:bodyPr>
          <a:lstStyle/>
          <a:p>
            <a:pPr algn="ctr" eaLnBrk="0" hangingPunct="0">
              <a:defRPr/>
            </a:pPr>
            <a:endParaRPr lang="zh-CN" altLang="en-US"/>
          </a:p>
        </p:txBody>
      </p:sp>
      <p:pic>
        <p:nvPicPr>
          <p:cNvPr id="5131" name="Picture 16" descr="万达标准字(1)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7867650" y="6413500"/>
            <a:ext cx="1147763" cy="37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6134" r:id="rId1"/>
    <p:sldLayoutId id="2147486135" r:id="rId2"/>
    <p:sldLayoutId id="2147486136" r:id="rId3"/>
    <p:sldLayoutId id="2147486137" r:id="rId4"/>
    <p:sldLayoutId id="2147486138" r:id="rId5"/>
    <p:sldLayoutId id="2147486139" r:id="rId6"/>
    <p:sldLayoutId id="2147486140" r:id="rId7"/>
    <p:sldLayoutId id="2147486141" r:id="rId8"/>
    <p:sldLayoutId id="2147486142" r:id="rId9"/>
    <p:sldLayoutId id="2147486143" r:id="rId10"/>
    <p:sldLayoutId id="2147486144" r:id="rId11"/>
  </p:sldLayoutIdLst>
  <p:transition/>
  <p:txStyles>
    <p:titleStyle>
      <a:lvl1pPr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defRPr sz="2400" b="1">
          <a:solidFill>
            <a:srgbClr val="32323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defRPr sz="2400" b="1">
          <a:solidFill>
            <a:srgbClr val="323232"/>
          </a:solidFill>
          <a:latin typeface="微软雅黑" pitchFamily="34" charset="-122"/>
          <a:ea typeface="微软雅黑" pitchFamily="34" charset="-122"/>
        </a:defRPr>
      </a:lvl2pPr>
      <a:lvl3pPr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defRPr sz="2400" b="1">
          <a:solidFill>
            <a:srgbClr val="323232"/>
          </a:solidFill>
          <a:latin typeface="微软雅黑" pitchFamily="34" charset="-122"/>
          <a:ea typeface="微软雅黑" pitchFamily="34" charset="-122"/>
        </a:defRPr>
      </a:lvl3pPr>
      <a:lvl4pPr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defRPr sz="2400" b="1">
          <a:solidFill>
            <a:srgbClr val="323232"/>
          </a:solidFill>
          <a:latin typeface="微软雅黑" pitchFamily="34" charset="-122"/>
          <a:ea typeface="微软雅黑" pitchFamily="34" charset="-122"/>
        </a:defRPr>
      </a:lvl4pPr>
      <a:lvl5pPr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defRPr sz="2400" b="1">
          <a:solidFill>
            <a:srgbClr val="323232"/>
          </a:solidFill>
          <a:latin typeface="微软雅黑" pitchFamily="34" charset="-122"/>
          <a:ea typeface="微软雅黑" pitchFamily="34" charset="-122"/>
        </a:defRPr>
      </a:lvl5pPr>
      <a:lvl6pPr marL="457200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defRPr sz="2400" b="1">
          <a:solidFill>
            <a:srgbClr val="323232"/>
          </a:solidFill>
          <a:latin typeface="微软雅黑" pitchFamily="34" charset="-122"/>
          <a:ea typeface="微软雅黑" pitchFamily="34" charset="-122"/>
        </a:defRPr>
      </a:lvl6pPr>
      <a:lvl7pPr marL="914400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defRPr sz="2400" b="1">
          <a:solidFill>
            <a:srgbClr val="323232"/>
          </a:solidFill>
          <a:latin typeface="微软雅黑" pitchFamily="34" charset="-122"/>
          <a:ea typeface="微软雅黑" pitchFamily="34" charset="-122"/>
        </a:defRPr>
      </a:lvl7pPr>
      <a:lvl8pPr marL="1371600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defRPr sz="2400" b="1">
          <a:solidFill>
            <a:srgbClr val="323232"/>
          </a:solidFill>
          <a:latin typeface="微软雅黑" pitchFamily="34" charset="-122"/>
          <a:ea typeface="微软雅黑" pitchFamily="34" charset="-122"/>
        </a:defRPr>
      </a:lvl8pPr>
      <a:lvl9pPr marL="1828800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defRPr sz="2400" b="1">
          <a:solidFill>
            <a:srgbClr val="323232"/>
          </a:solidFill>
          <a:latin typeface="微软雅黑" pitchFamily="34" charset="-122"/>
          <a:ea typeface="微软雅黑" pitchFamily="34" charset="-122"/>
        </a:defRPr>
      </a:lvl9pPr>
    </p:titleStyle>
    <p:bodyStyle>
      <a:lvl1pPr marL="342900" indent="-342900" algn="l" rtl="0" eaLnBrk="0" fontAlgn="base" hangingPunct="0">
        <a:lnSpc>
          <a:spcPts val="2400"/>
        </a:lnSpc>
        <a:spcBef>
          <a:spcPct val="0"/>
        </a:spcBef>
        <a:spcAft>
          <a:spcPts val="1200"/>
        </a:spcAft>
        <a:buClr>
          <a:schemeClr val="accent1"/>
        </a:buClr>
        <a:buFont typeface="Futura Md BT"/>
        <a:buChar char=" "/>
        <a:tabLst>
          <a:tab pos="3946525" algn="l"/>
        </a:tabLst>
        <a:defRPr sz="3200">
          <a:solidFill>
            <a:srgbClr val="323232"/>
          </a:solidFill>
          <a:latin typeface="+mn-lt"/>
          <a:ea typeface="+mn-ea"/>
          <a:cs typeface="+mn-cs"/>
        </a:defRPr>
      </a:lvl1pPr>
      <a:lvl2pPr marL="295275" indent="-206375" algn="l" rtl="0" eaLnBrk="0" fontAlgn="base" hangingPunct="0">
        <a:lnSpc>
          <a:spcPts val="2400"/>
        </a:lnSpc>
        <a:spcBef>
          <a:spcPct val="0"/>
        </a:spcBef>
        <a:spcAft>
          <a:spcPts val="1200"/>
        </a:spcAft>
        <a:buSzPct val="50000"/>
        <a:buFont typeface="Wingdings" pitchFamily="2" charset="2"/>
        <a:buChar char="n"/>
        <a:tabLst>
          <a:tab pos="3946525" algn="l"/>
        </a:tabLst>
        <a:defRPr sz="1400">
          <a:solidFill>
            <a:srgbClr val="323232"/>
          </a:solidFill>
          <a:latin typeface="+mn-lt"/>
          <a:ea typeface="+mn-ea"/>
          <a:cs typeface="Arial" pitchFamily="34" charset="0"/>
        </a:defRPr>
      </a:lvl2pPr>
      <a:lvl3pPr marL="514350" indent="-209550" algn="l" rtl="0" eaLnBrk="0" fontAlgn="base" hangingPunct="0">
        <a:lnSpc>
          <a:spcPts val="2000"/>
        </a:lnSpc>
        <a:spcBef>
          <a:spcPct val="0"/>
        </a:spcBef>
        <a:spcAft>
          <a:spcPts val="800"/>
        </a:spcAft>
        <a:buSzPct val="50000"/>
        <a:buFont typeface="Wingdings" pitchFamily="2" charset="2"/>
        <a:buChar char="•"/>
        <a:tabLst>
          <a:tab pos="3946525" algn="l"/>
        </a:tabLst>
        <a:defRPr sz="1600">
          <a:solidFill>
            <a:srgbClr val="323232"/>
          </a:solidFill>
          <a:latin typeface="宋体" pitchFamily="2" charset="-122"/>
          <a:ea typeface="+mn-ea"/>
          <a:cs typeface="Arial" pitchFamily="34" charset="0"/>
        </a:defRPr>
      </a:lvl3pPr>
      <a:lvl4pPr marL="444500" indent="-177800" algn="l" rtl="0" eaLnBrk="0" fontAlgn="base" hangingPunct="0">
        <a:lnSpc>
          <a:spcPts val="1400"/>
        </a:lnSpc>
        <a:spcBef>
          <a:spcPct val="0"/>
        </a:spcBef>
        <a:spcAft>
          <a:spcPts val="600"/>
        </a:spcAft>
        <a:buFont typeface="Futura Md BT"/>
        <a:buChar char="–"/>
        <a:tabLst>
          <a:tab pos="3946525" algn="l"/>
        </a:tabLst>
        <a:defRPr sz="1400">
          <a:solidFill>
            <a:schemeClr val="tx1"/>
          </a:solidFill>
          <a:latin typeface="+mn-lt"/>
          <a:ea typeface="+mn-ea"/>
          <a:cs typeface="Arial" pitchFamily="34" charset="0"/>
        </a:defRPr>
      </a:lvl4pPr>
      <a:lvl5pPr marL="2046288" indent="-168275" algn="l" rtl="0" eaLnBrk="0" fontAlgn="base" hangingPunct="0">
        <a:lnSpc>
          <a:spcPts val="1400"/>
        </a:lnSpc>
        <a:spcBef>
          <a:spcPct val="0"/>
        </a:spcBef>
        <a:spcAft>
          <a:spcPts val="600"/>
        </a:spcAft>
        <a:buClr>
          <a:schemeClr val="tx1"/>
        </a:buClr>
        <a:buFont typeface="Futura Md BT"/>
        <a:buChar char="–"/>
        <a:tabLst>
          <a:tab pos="3946525" algn="l"/>
        </a:tabLst>
        <a:defRPr sz="1400">
          <a:solidFill>
            <a:schemeClr val="tx1"/>
          </a:solidFill>
          <a:latin typeface="Verdana" pitchFamily="34" charset="0"/>
          <a:ea typeface="宋体" pitchFamily="2" charset="-122"/>
          <a:cs typeface="Arial" pitchFamily="34" charset="0"/>
        </a:defRPr>
      </a:lvl5pPr>
      <a:lvl6pPr marL="2503488" indent="-168275" algn="l" rtl="0" eaLnBrk="0" fontAlgn="base" hangingPunct="0">
        <a:lnSpc>
          <a:spcPts val="1400"/>
        </a:lnSpc>
        <a:spcBef>
          <a:spcPct val="0"/>
        </a:spcBef>
        <a:spcAft>
          <a:spcPts val="600"/>
        </a:spcAft>
        <a:buClr>
          <a:schemeClr val="tx1"/>
        </a:buClr>
        <a:buFont typeface="Futura Md BT" pitchFamily="2" charset="0"/>
        <a:buChar char="–"/>
        <a:tabLst>
          <a:tab pos="3946525" algn="l"/>
        </a:tabLst>
        <a:defRPr sz="1400">
          <a:solidFill>
            <a:schemeClr val="tx1"/>
          </a:solidFill>
          <a:latin typeface="Verdana" pitchFamily="34" charset="0"/>
          <a:ea typeface="宋体" pitchFamily="2" charset="-122"/>
          <a:cs typeface="Arial" pitchFamily="34" charset="0"/>
        </a:defRPr>
      </a:lvl6pPr>
      <a:lvl7pPr marL="2960688" indent="-168275" algn="l" rtl="0" eaLnBrk="0" fontAlgn="base" hangingPunct="0">
        <a:lnSpc>
          <a:spcPts val="1400"/>
        </a:lnSpc>
        <a:spcBef>
          <a:spcPct val="0"/>
        </a:spcBef>
        <a:spcAft>
          <a:spcPts val="600"/>
        </a:spcAft>
        <a:buClr>
          <a:schemeClr val="tx1"/>
        </a:buClr>
        <a:buFont typeface="Futura Md BT" pitchFamily="2" charset="0"/>
        <a:buChar char="–"/>
        <a:tabLst>
          <a:tab pos="3946525" algn="l"/>
        </a:tabLst>
        <a:defRPr sz="1400">
          <a:solidFill>
            <a:schemeClr val="tx1"/>
          </a:solidFill>
          <a:latin typeface="Verdana" pitchFamily="34" charset="0"/>
          <a:ea typeface="宋体" pitchFamily="2" charset="-122"/>
          <a:cs typeface="Arial" pitchFamily="34" charset="0"/>
        </a:defRPr>
      </a:lvl7pPr>
      <a:lvl8pPr marL="3417888" indent="-168275" algn="l" rtl="0" eaLnBrk="0" fontAlgn="base" hangingPunct="0">
        <a:lnSpc>
          <a:spcPts val="1400"/>
        </a:lnSpc>
        <a:spcBef>
          <a:spcPct val="0"/>
        </a:spcBef>
        <a:spcAft>
          <a:spcPts val="600"/>
        </a:spcAft>
        <a:buClr>
          <a:schemeClr val="tx1"/>
        </a:buClr>
        <a:buFont typeface="Futura Md BT" pitchFamily="2" charset="0"/>
        <a:buChar char="–"/>
        <a:tabLst>
          <a:tab pos="3946525" algn="l"/>
        </a:tabLst>
        <a:defRPr sz="1400">
          <a:solidFill>
            <a:schemeClr val="tx1"/>
          </a:solidFill>
          <a:latin typeface="Verdana" pitchFamily="34" charset="0"/>
          <a:ea typeface="宋体" pitchFamily="2" charset="-122"/>
          <a:cs typeface="Arial" pitchFamily="34" charset="0"/>
        </a:defRPr>
      </a:lvl8pPr>
      <a:lvl9pPr marL="3875088" indent="-168275" algn="l" rtl="0" eaLnBrk="0" fontAlgn="base" hangingPunct="0">
        <a:lnSpc>
          <a:spcPts val="1400"/>
        </a:lnSpc>
        <a:spcBef>
          <a:spcPct val="0"/>
        </a:spcBef>
        <a:spcAft>
          <a:spcPts val="600"/>
        </a:spcAft>
        <a:buClr>
          <a:schemeClr val="tx1"/>
        </a:buClr>
        <a:buFont typeface="Futura Md BT" pitchFamily="2" charset="0"/>
        <a:buChar char="–"/>
        <a:tabLst>
          <a:tab pos="3946525" algn="l"/>
        </a:tabLst>
        <a:defRPr sz="1400">
          <a:solidFill>
            <a:schemeClr val="tx1"/>
          </a:solidFill>
          <a:latin typeface="Verdana" pitchFamily="34" charset="0"/>
          <a:ea typeface="宋体" pitchFamily="2" charset="-122"/>
          <a:cs typeface="Arial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rgbClr val="EA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ctr" eaLnBrk="0" hangingPunct="0">
              <a:defRPr/>
            </a:pPr>
            <a:endParaRPr lang="zh-CN" alt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71488" y="463550"/>
            <a:ext cx="821372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GB"/>
              <a:t>点击编辑母版标题版式</a:t>
            </a:r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9126538" y="6145213"/>
            <a:ext cx="6350" cy="19050"/>
          </a:xfrm>
          <a:prstGeom prst="rect">
            <a:avLst/>
          </a:prstGeom>
          <a:gradFill rotWithShape="1">
            <a:gsLst>
              <a:gs pos="0">
                <a:srgbClr val="808080"/>
              </a:gs>
              <a:gs pos="100000">
                <a:srgbClr val="D7D7D7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>
              <a:defRPr/>
            </a:pPr>
            <a:endParaRPr lang="zh-CN" altLang="en-US"/>
          </a:p>
        </p:txBody>
      </p:sp>
      <p:sp>
        <p:nvSpPr>
          <p:cNvPr id="6149" name="Rectangle 5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12700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zh-CN" altLang="en-US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2600" y="1181100"/>
            <a:ext cx="8212138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GB"/>
              <a:t>点击编辑母版内容版式</a:t>
            </a:r>
          </a:p>
          <a:p>
            <a:pPr lvl="1"/>
            <a:r>
              <a:rPr lang="zh-CN" altLang="en-GB"/>
              <a:t>第二行</a:t>
            </a:r>
          </a:p>
          <a:p>
            <a:pPr lvl="3"/>
            <a:r>
              <a:rPr lang="zh-CN" altLang="en-GB"/>
              <a:t>第三行</a:t>
            </a:r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5600" y="6526213"/>
            <a:ext cx="3192463" cy="207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800">
                <a:latin typeface="+mn-lt"/>
                <a:ea typeface="+mn-ea"/>
              </a:defRPr>
            </a:lvl1pPr>
          </a:lstStyle>
          <a:p>
            <a:pPr>
              <a:defRPr/>
            </a:pPr>
            <a:fld id="{D44E888F-D804-4E01-B45F-BBD1A7CBBB01}" type="slidenum">
              <a:rPr lang="en-US" smtClean="0"/>
              <a:pPr>
                <a:defRPr/>
              </a:pPr>
              <a:t>‹#›</a:t>
            </a:fld>
            <a:r>
              <a:rPr lang="en-GB" altLang="en-US" dirty="0"/>
              <a:t> | Copyright © 2011 </a:t>
            </a:r>
            <a:endParaRPr lang="zh-CN" altLang="en-US" dirty="0"/>
          </a:p>
        </p:txBody>
      </p:sp>
      <p:sp>
        <p:nvSpPr>
          <p:cNvPr id="6152" name="Rectangle 8"/>
          <p:cNvSpPr>
            <a:spLocks noChangeArrowheads="1"/>
          </p:cNvSpPr>
          <p:nvPr/>
        </p:nvSpPr>
        <p:spPr bwMode="auto">
          <a:xfrm>
            <a:off x="454025" y="892175"/>
            <a:ext cx="8715375" cy="19050"/>
          </a:xfrm>
          <a:prstGeom prst="rect">
            <a:avLst/>
          </a:prstGeom>
          <a:gradFill rotWithShape="1">
            <a:gsLst>
              <a:gs pos="0">
                <a:srgbClr val="808080"/>
              </a:gs>
              <a:gs pos="100000">
                <a:srgbClr val="EBEBEB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lIns="92075" tIns="46038" rIns="92075" bIns="46038" anchor="ctr">
            <a:spAutoFit/>
          </a:bodyPr>
          <a:lstStyle/>
          <a:p>
            <a:pPr algn="ctr" eaLnBrk="0" hangingPunct="0">
              <a:defRPr/>
            </a:pPr>
            <a:endParaRPr lang="zh-CN" altLang="en-US"/>
          </a:p>
        </p:txBody>
      </p:sp>
      <p:sp>
        <p:nvSpPr>
          <p:cNvPr id="6153" name="Rectangle 9"/>
          <p:cNvSpPr>
            <a:spLocks noChangeArrowheads="1"/>
          </p:cNvSpPr>
          <p:nvPr/>
        </p:nvSpPr>
        <p:spPr bwMode="auto">
          <a:xfrm>
            <a:off x="3136900" y="6486525"/>
            <a:ext cx="28765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8" tIns="45714" rIns="91428" bIns="45714" anchor="b"/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zh-CN" altLang="en-US" sz="800">
                <a:latin typeface="微软雅黑" pitchFamily="34" charset="-122"/>
                <a:ea typeface="微软雅黑" pitchFamily="34" charset="-122"/>
              </a:rPr>
              <a:t>集团信息管理中心</a:t>
            </a:r>
          </a:p>
        </p:txBody>
      </p:sp>
      <p:sp>
        <p:nvSpPr>
          <p:cNvPr id="6154" name="Rectangle 10"/>
          <p:cNvSpPr>
            <a:spLocks noChangeArrowheads="1"/>
          </p:cNvSpPr>
          <p:nvPr/>
        </p:nvSpPr>
        <p:spPr bwMode="auto">
          <a:xfrm>
            <a:off x="454025" y="6397625"/>
            <a:ext cx="8715375" cy="19050"/>
          </a:xfrm>
          <a:prstGeom prst="rect">
            <a:avLst/>
          </a:prstGeom>
          <a:gradFill rotWithShape="1">
            <a:gsLst>
              <a:gs pos="0">
                <a:srgbClr val="808080"/>
              </a:gs>
              <a:gs pos="100000">
                <a:srgbClr val="EBEBEB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lIns="92075" tIns="46038" rIns="92075" bIns="46038" anchor="ctr">
            <a:spAutoFit/>
          </a:bodyPr>
          <a:lstStyle/>
          <a:p>
            <a:pPr algn="ctr" eaLnBrk="0" hangingPunct="0">
              <a:defRPr/>
            </a:pPr>
            <a:endParaRPr lang="zh-CN" altLang="en-US"/>
          </a:p>
        </p:txBody>
      </p:sp>
      <p:pic>
        <p:nvPicPr>
          <p:cNvPr id="6155" name="Picture 16" descr="万达标准字(1)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7867650" y="6413500"/>
            <a:ext cx="1147763" cy="37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6145" r:id="rId1"/>
    <p:sldLayoutId id="2147486146" r:id="rId2"/>
    <p:sldLayoutId id="2147486147" r:id="rId3"/>
    <p:sldLayoutId id="2147486148" r:id="rId4"/>
    <p:sldLayoutId id="2147486149" r:id="rId5"/>
    <p:sldLayoutId id="2147486150" r:id="rId6"/>
    <p:sldLayoutId id="2147486151" r:id="rId7"/>
    <p:sldLayoutId id="2147486152" r:id="rId8"/>
    <p:sldLayoutId id="2147486153" r:id="rId9"/>
    <p:sldLayoutId id="2147486154" r:id="rId10"/>
    <p:sldLayoutId id="2147486155" r:id="rId11"/>
  </p:sldLayoutIdLst>
  <p:transition/>
  <p:txStyles>
    <p:titleStyle>
      <a:lvl1pPr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defRPr sz="2400" b="1">
          <a:solidFill>
            <a:srgbClr val="32323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defRPr sz="2400" b="1">
          <a:solidFill>
            <a:srgbClr val="323232"/>
          </a:solidFill>
          <a:latin typeface="微软雅黑" pitchFamily="34" charset="-122"/>
          <a:ea typeface="微软雅黑" pitchFamily="34" charset="-122"/>
        </a:defRPr>
      </a:lvl2pPr>
      <a:lvl3pPr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defRPr sz="2400" b="1">
          <a:solidFill>
            <a:srgbClr val="323232"/>
          </a:solidFill>
          <a:latin typeface="微软雅黑" pitchFamily="34" charset="-122"/>
          <a:ea typeface="微软雅黑" pitchFamily="34" charset="-122"/>
        </a:defRPr>
      </a:lvl3pPr>
      <a:lvl4pPr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defRPr sz="2400" b="1">
          <a:solidFill>
            <a:srgbClr val="323232"/>
          </a:solidFill>
          <a:latin typeface="微软雅黑" pitchFamily="34" charset="-122"/>
          <a:ea typeface="微软雅黑" pitchFamily="34" charset="-122"/>
        </a:defRPr>
      </a:lvl4pPr>
      <a:lvl5pPr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defRPr sz="2400" b="1">
          <a:solidFill>
            <a:srgbClr val="323232"/>
          </a:solidFill>
          <a:latin typeface="微软雅黑" pitchFamily="34" charset="-122"/>
          <a:ea typeface="微软雅黑" pitchFamily="34" charset="-122"/>
        </a:defRPr>
      </a:lvl5pPr>
      <a:lvl6pPr marL="457200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defRPr sz="2400" b="1">
          <a:solidFill>
            <a:srgbClr val="323232"/>
          </a:solidFill>
          <a:latin typeface="微软雅黑" pitchFamily="34" charset="-122"/>
          <a:ea typeface="微软雅黑" pitchFamily="34" charset="-122"/>
        </a:defRPr>
      </a:lvl6pPr>
      <a:lvl7pPr marL="914400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defRPr sz="2400" b="1">
          <a:solidFill>
            <a:srgbClr val="323232"/>
          </a:solidFill>
          <a:latin typeface="微软雅黑" pitchFamily="34" charset="-122"/>
          <a:ea typeface="微软雅黑" pitchFamily="34" charset="-122"/>
        </a:defRPr>
      </a:lvl7pPr>
      <a:lvl8pPr marL="1371600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defRPr sz="2400" b="1">
          <a:solidFill>
            <a:srgbClr val="323232"/>
          </a:solidFill>
          <a:latin typeface="微软雅黑" pitchFamily="34" charset="-122"/>
          <a:ea typeface="微软雅黑" pitchFamily="34" charset="-122"/>
        </a:defRPr>
      </a:lvl8pPr>
      <a:lvl9pPr marL="1828800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defRPr sz="2400" b="1">
          <a:solidFill>
            <a:srgbClr val="323232"/>
          </a:solidFill>
          <a:latin typeface="微软雅黑" pitchFamily="34" charset="-122"/>
          <a:ea typeface="微软雅黑" pitchFamily="34" charset="-122"/>
        </a:defRPr>
      </a:lvl9pPr>
    </p:titleStyle>
    <p:bodyStyle>
      <a:lvl1pPr marL="342900" indent="-342900" algn="l" rtl="0" eaLnBrk="0" fontAlgn="base" hangingPunct="0">
        <a:lnSpc>
          <a:spcPts val="2400"/>
        </a:lnSpc>
        <a:spcBef>
          <a:spcPct val="0"/>
        </a:spcBef>
        <a:spcAft>
          <a:spcPts val="1200"/>
        </a:spcAft>
        <a:buClr>
          <a:schemeClr val="accent1"/>
        </a:buClr>
        <a:buFont typeface="Futura Md BT"/>
        <a:buChar char=" "/>
        <a:tabLst>
          <a:tab pos="3946525" algn="l"/>
        </a:tabLst>
        <a:defRPr sz="3200">
          <a:solidFill>
            <a:srgbClr val="323232"/>
          </a:solidFill>
          <a:latin typeface="+mn-lt"/>
          <a:ea typeface="+mn-ea"/>
          <a:cs typeface="+mn-cs"/>
        </a:defRPr>
      </a:lvl1pPr>
      <a:lvl2pPr marL="295275" indent="-206375" algn="l" rtl="0" eaLnBrk="0" fontAlgn="base" hangingPunct="0">
        <a:lnSpc>
          <a:spcPts val="2400"/>
        </a:lnSpc>
        <a:spcBef>
          <a:spcPct val="0"/>
        </a:spcBef>
        <a:spcAft>
          <a:spcPts val="1200"/>
        </a:spcAft>
        <a:buSzPct val="50000"/>
        <a:buFont typeface="Wingdings" pitchFamily="2" charset="2"/>
        <a:buChar char="n"/>
        <a:tabLst>
          <a:tab pos="3946525" algn="l"/>
        </a:tabLst>
        <a:defRPr sz="1400">
          <a:solidFill>
            <a:srgbClr val="323232"/>
          </a:solidFill>
          <a:latin typeface="+mn-lt"/>
          <a:ea typeface="+mn-ea"/>
          <a:cs typeface="Arial" pitchFamily="34" charset="0"/>
        </a:defRPr>
      </a:lvl2pPr>
      <a:lvl3pPr marL="514350" indent="-209550" algn="l" rtl="0" eaLnBrk="0" fontAlgn="base" hangingPunct="0">
        <a:lnSpc>
          <a:spcPts val="2000"/>
        </a:lnSpc>
        <a:spcBef>
          <a:spcPct val="0"/>
        </a:spcBef>
        <a:spcAft>
          <a:spcPts val="800"/>
        </a:spcAft>
        <a:buSzPct val="50000"/>
        <a:buFont typeface="Wingdings" pitchFamily="2" charset="2"/>
        <a:buChar char="•"/>
        <a:tabLst>
          <a:tab pos="3946525" algn="l"/>
        </a:tabLst>
        <a:defRPr sz="1600">
          <a:solidFill>
            <a:srgbClr val="323232"/>
          </a:solidFill>
          <a:latin typeface="宋体" pitchFamily="2" charset="-122"/>
          <a:ea typeface="+mn-ea"/>
          <a:cs typeface="Arial" pitchFamily="34" charset="0"/>
        </a:defRPr>
      </a:lvl3pPr>
      <a:lvl4pPr marL="444500" indent="-177800" algn="l" rtl="0" eaLnBrk="0" fontAlgn="base" hangingPunct="0">
        <a:lnSpc>
          <a:spcPts val="1400"/>
        </a:lnSpc>
        <a:spcBef>
          <a:spcPct val="0"/>
        </a:spcBef>
        <a:spcAft>
          <a:spcPts val="600"/>
        </a:spcAft>
        <a:buFont typeface="Futura Md BT"/>
        <a:buChar char="–"/>
        <a:tabLst>
          <a:tab pos="3946525" algn="l"/>
        </a:tabLst>
        <a:defRPr sz="1400">
          <a:solidFill>
            <a:schemeClr val="tx1"/>
          </a:solidFill>
          <a:latin typeface="+mn-lt"/>
          <a:ea typeface="+mn-ea"/>
          <a:cs typeface="Arial" pitchFamily="34" charset="0"/>
        </a:defRPr>
      </a:lvl4pPr>
      <a:lvl5pPr marL="2046288" indent="-168275" algn="l" rtl="0" eaLnBrk="0" fontAlgn="base" hangingPunct="0">
        <a:lnSpc>
          <a:spcPts val="1400"/>
        </a:lnSpc>
        <a:spcBef>
          <a:spcPct val="0"/>
        </a:spcBef>
        <a:spcAft>
          <a:spcPts val="600"/>
        </a:spcAft>
        <a:buClr>
          <a:schemeClr val="tx1"/>
        </a:buClr>
        <a:buFont typeface="Futura Md BT"/>
        <a:buChar char="–"/>
        <a:tabLst>
          <a:tab pos="3946525" algn="l"/>
        </a:tabLst>
        <a:defRPr sz="1400">
          <a:solidFill>
            <a:schemeClr val="tx1"/>
          </a:solidFill>
          <a:latin typeface="Verdana" pitchFamily="34" charset="0"/>
          <a:ea typeface="宋体" pitchFamily="2" charset="-122"/>
          <a:cs typeface="Arial" pitchFamily="34" charset="0"/>
        </a:defRPr>
      </a:lvl5pPr>
      <a:lvl6pPr marL="2503488" indent="-168275" algn="l" rtl="0" eaLnBrk="0" fontAlgn="base" hangingPunct="0">
        <a:lnSpc>
          <a:spcPts val="1400"/>
        </a:lnSpc>
        <a:spcBef>
          <a:spcPct val="0"/>
        </a:spcBef>
        <a:spcAft>
          <a:spcPts val="600"/>
        </a:spcAft>
        <a:buClr>
          <a:schemeClr val="tx1"/>
        </a:buClr>
        <a:buFont typeface="Futura Md BT" pitchFamily="2" charset="0"/>
        <a:buChar char="–"/>
        <a:tabLst>
          <a:tab pos="3946525" algn="l"/>
        </a:tabLst>
        <a:defRPr sz="1400">
          <a:solidFill>
            <a:schemeClr val="tx1"/>
          </a:solidFill>
          <a:latin typeface="Verdana" pitchFamily="34" charset="0"/>
          <a:ea typeface="宋体" pitchFamily="2" charset="-122"/>
          <a:cs typeface="Arial" pitchFamily="34" charset="0"/>
        </a:defRPr>
      </a:lvl6pPr>
      <a:lvl7pPr marL="2960688" indent="-168275" algn="l" rtl="0" eaLnBrk="0" fontAlgn="base" hangingPunct="0">
        <a:lnSpc>
          <a:spcPts val="1400"/>
        </a:lnSpc>
        <a:spcBef>
          <a:spcPct val="0"/>
        </a:spcBef>
        <a:spcAft>
          <a:spcPts val="600"/>
        </a:spcAft>
        <a:buClr>
          <a:schemeClr val="tx1"/>
        </a:buClr>
        <a:buFont typeface="Futura Md BT" pitchFamily="2" charset="0"/>
        <a:buChar char="–"/>
        <a:tabLst>
          <a:tab pos="3946525" algn="l"/>
        </a:tabLst>
        <a:defRPr sz="1400">
          <a:solidFill>
            <a:schemeClr val="tx1"/>
          </a:solidFill>
          <a:latin typeface="Verdana" pitchFamily="34" charset="0"/>
          <a:ea typeface="宋体" pitchFamily="2" charset="-122"/>
          <a:cs typeface="Arial" pitchFamily="34" charset="0"/>
        </a:defRPr>
      </a:lvl7pPr>
      <a:lvl8pPr marL="3417888" indent="-168275" algn="l" rtl="0" eaLnBrk="0" fontAlgn="base" hangingPunct="0">
        <a:lnSpc>
          <a:spcPts val="1400"/>
        </a:lnSpc>
        <a:spcBef>
          <a:spcPct val="0"/>
        </a:spcBef>
        <a:spcAft>
          <a:spcPts val="600"/>
        </a:spcAft>
        <a:buClr>
          <a:schemeClr val="tx1"/>
        </a:buClr>
        <a:buFont typeface="Futura Md BT" pitchFamily="2" charset="0"/>
        <a:buChar char="–"/>
        <a:tabLst>
          <a:tab pos="3946525" algn="l"/>
        </a:tabLst>
        <a:defRPr sz="1400">
          <a:solidFill>
            <a:schemeClr val="tx1"/>
          </a:solidFill>
          <a:latin typeface="Verdana" pitchFamily="34" charset="0"/>
          <a:ea typeface="宋体" pitchFamily="2" charset="-122"/>
          <a:cs typeface="Arial" pitchFamily="34" charset="0"/>
        </a:defRPr>
      </a:lvl8pPr>
      <a:lvl9pPr marL="3875088" indent="-168275" algn="l" rtl="0" eaLnBrk="0" fontAlgn="base" hangingPunct="0">
        <a:lnSpc>
          <a:spcPts val="1400"/>
        </a:lnSpc>
        <a:spcBef>
          <a:spcPct val="0"/>
        </a:spcBef>
        <a:spcAft>
          <a:spcPts val="600"/>
        </a:spcAft>
        <a:buClr>
          <a:schemeClr val="tx1"/>
        </a:buClr>
        <a:buFont typeface="Futura Md BT" pitchFamily="2" charset="0"/>
        <a:buChar char="–"/>
        <a:tabLst>
          <a:tab pos="3946525" algn="l"/>
        </a:tabLst>
        <a:defRPr sz="1400">
          <a:solidFill>
            <a:schemeClr val="tx1"/>
          </a:solidFill>
          <a:latin typeface="Verdana" pitchFamily="34" charset="0"/>
          <a:ea typeface="宋体" pitchFamily="2" charset="-122"/>
          <a:cs typeface="Arial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rgbClr val="EA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pPr algn="ctr" eaLnBrk="0" hangingPunct="0">
              <a:defRPr/>
            </a:pPr>
            <a:endParaRPr lang="zh-CN" altLang="en-US"/>
          </a:p>
        </p:txBody>
      </p:sp>
      <p:sp>
        <p:nvSpPr>
          <p:cNvPr id="7171" name="Rectangle 9"/>
          <p:cNvSpPr>
            <a:spLocks noChangeAspect="1" noChangeArrowheads="1"/>
          </p:cNvSpPr>
          <p:nvPr/>
        </p:nvSpPr>
        <p:spPr bwMode="auto">
          <a:xfrm>
            <a:off x="0" y="2228850"/>
            <a:ext cx="9140825" cy="2286000"/>
          </a:xfrm>
          <a:prstGeom prst="rect">
            <a:avLst/>
          </a:prstGeom>
          <a:solidFill>
            <a:srgbClr val="0160A7"/>
          </a:solidFill>
          <a:ln w="9525">
            <a:noFill/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pPr algn="ctr" eaLnBrk="0" hangingPunct="0">
              <a:defRPr/>
            </a:pPr>
            <a:endParaRPr lang="zh-CN" altLang="en-US"/>
          </a:p>
        </p:txBody>
      </p:sp>
      <p:pic>
        <p:nvPicPr>
          <p:cNvPr id="7172" name="Picture 11" descr="points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815975" y="4144963"/>
            <a:ext cx="8328025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3" name="Picture 16" descr="万达标准字(1)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6146800" y="393700"/>
            <a:ext cx="2743200" cy="890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4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71488" y="463550"/>
            <a:ext cx="821372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GB"/>
              <a:t>点击编辑母版标题版式</a:t>
            </a:r>
          </a:p>
        </p:txBody>
      </p:sp>
      <p:sp>
        <p:nvSpPr>
          <p:cNvPr id="7175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2600" y="1181100"/>
            <a:ext cx="8212138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GB"/>
              <a:t>点击编辑母版内容版式</a:t>
            </a:r>
          </a:p>
          <a:p>
            <a:pPr lvl="1"/>
            <a:r>
              <a:rPr lang="zh-CN" altLang="en-GB"/>
              <a:t>第二行</a:t>
            </a:r>
          </a:p>
          <a:p>
            <a:pPr lvl="3"/>
            <a:r>
              <a:rPr lang="zh-CN" altLang="en-GB"/>
              <a:t>第三行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156" r:id="rId1"/>
    <p:sldLayoutId id="2147486157" r:id="rId2"/>
    <p:sldLayoutId id="2147486158" r:id="rId3"/>
    <p:sldLayoutId id="2147486159" r:id="rId4"/>
    <p:sldLayoutId id="2147486160" r:id="rId5"/>
    <p:sldLayoutId id="2147486161" r:id="rId6"/>
    <p:sldLayoutId id="2147486162" r:id="rId7"/>
    <p:sldLayoutId id="2147486163" r:id="rId8"/>
    <p:sldLayoutId id="2147486164" r:id="rId9"/>
    <p:sldLayoutId id="2147486165" r:id="rId10"/>
    <p:sldLayoutId id="2147486166" r:id="rId11"/>
  </p:sldLayoutIdLst>
  <p:transition/>
  <p:txStyles>
    <p:titleStyle>
      <a:lvl1pPr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defRPr sz="2400" b="1">
          <a:solidFill>
            <a:srgbClr val="32323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defRPr sz="2400" b="1">
          <a:solidFill>
            <a:srgbClr val="323232"/>
          </a:solidFill>
          <a:latin typeface="微软雅黑" pitchFamily="34" charset="-122"/>
          <a:ea typeface="微软雅黑" pitchFamily="34" charset="-122"/>
        </a:defRPr>
      </a:lvl2pPr>
      <a:lvl3pPr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defRPr sz="2400" b="1">
          <a:solidFill>
            <a:srgbClr val="323232"/>
          </a:solidFill>
          <a:latin typeface="微软雅黑" pitchFamily="34" charset="-122"/>
          <a:ea typeface="微软雅黑" pitchFamily="34" charset="-122"/>
        </a:defRPr>
      </a:lvl3pPr>
      <a:lvl4pPr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defRPr sz="2400" b="1">
          <a:solidFill>
            <a:srgbClr val="323232"/>
          </a:solidFill>
          <a:latin typeface="微软雅黑" pitchFamily="34" charset="-122"/>
          <a:ea typeface="微软雅黑" pitchFamily="34" charset="-122"/>
        </a:defRPr>
      </a:lvl4pPr>
      <a:lvl5pPr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defRPr sz="2400" b="1">
          <a:solidFill>
            <a:srgbClr val="323232"/>
          </a:solidFill>
          <a:latin typeface="微软雅黑" pitchFamily="34" charset="-122"/>
          <a:ea typeface="微软雅黑" pitchFamily="34" charset="-122"/>
        </a:defRPr>
      </a:lvl5pPr>
      <a:lvl6pPr marL="457200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defRPr sz="2400" b="1">
          <a:solidFill>
            <a:srgbClr val="323232"/>
          </a:solidFill>
          <a:latin typeface="微软雅黑" pitchFamily="34" charset="-122"/>
          <a:ea typeface="微软雅黑" pitchFamily="34" charset="-122"/>
        </a:defRPr>
      </a:lvl6pPr>
      <a:lvl7pPr marL="914400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defRPr sz="2400" b="1">
          <a:solidFill>
            <a:srgbClr val="323232"/>
          </a:solidFill>
          <a:latin typeface="微软雅黑" pitchFamily="34" charset="-122"/>
          <a:ea typeface="微软雅黑" pitchFamily="34" charset="-122"/>
        </a:defRPr>
      </a:lvl7pPr>
      <a:lvl8pPr marL="1371600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defRPr sz="2400" b="1">
          <a:solidFill>
            <a:srgbClr val="323232"/>
          </a:solidFill>
          <a:latin typeface="微软雅黑" pitchFamily="34" charset="-122"/>
          <a:ea typeface="微软雅黑" pitchFamily="34" charset="-122"/>
        </a:defRPr>
      </a:lvl8pPr>
      <a:lvl9pPr marL="1828800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defRPr sz="2400" b="1">
          <a:solidFill>
            <a:srgbClr val="323232"/>
          </a:solidFill>
          <a:latin typeface="微软雅黑" pitchFamily="34" charset="-122"/>
          <a:ea typeface="微软雅黑" pitchFamily="34" charset="-122"/>
        </a:defRPr>
      </a:lvl9pPr>
    </p:titleStyle>
    <p:bodyStyle>
      <a:lvl1pPr marL="342900" indent="-342900" algn="l" rtl="0" eaLnBrk="0" fontAlgn="base" hangingPunct="0">
        <a:lnSpc>
          <a:spcPts val="2400"/>
        </a:lnSpc>
        <a:spcBef>
          <a:spcPct val="0"/>
        </a:spcBef>
        <a:spcAft>
          <a:spcPts val="1200"/>
        </a:spcAft>
        <a:buClr>
          <a:schemeClr val="accent1"/>
        </a:buClr>
        <a:buFont typeface="Futura Md BT"/>
        <a:buChar char=" "/>
        <a:tabLst>
          <a:tab pos="3946525" algn="l"/>
        </a:tabLst>
        <a:defRPr sz="3200">
          <a:solidFill>
            <a:srgbClr val="323232"/>
          </a:solidFill>
          <a:latin typeface="+mn-lt"/>
          <a:ea typeface="+mn-ea"/>
          <a:cs typeface="+mn-cs"/>
        </a:defRPr>
      </a:lvl1pPr>
      <a:lvl2pPr marL="295275" indent="-206375" algn="l" rtl="0" eaLnBrk="0" fontAlgn="base" hangingPunct="0">
        <a:lnSpc>
          <a:spcPts val="2400"/>
        </a:lnSpc>
        <a:spcBef>
          <a:spcPct val="0"/>
        </a:spcBef>
        <a:spcAft>
          <a:spcPts val="1200"/>
        </a:spcAft>
        <a:buSzPct val="50000"/>
        <a:buFont typeface="Wingdings" pitchFamily="2" charset="2"/>
        <a:buChar char="n"/>
        <a:tabLst>
          <a:tab pos="3946525" algn="l"/>
        </a:tabLst>
        <a:defRPr sz="1400">
          <a:solidFill>
            <a:srgbClr val="323232"/>
          </a:solidFill>
          <a:latin typeface="+mn-lt"/>
          <a:ea typeface="+mn-ea"/>
          <a:cs typeface="Arial" pitchFamily="34" charset="0"/>
        </a:defRPr>
      </a:lvl2pPr>
      <a:lvl3pPr marL="514350" indent="-209550" algn="l" rtl="0" eaLnBrk="0" fontAlgn="base" hangingPunct="0">
        <a:lnSpc>
          <a:spcPts val="2000"/>
        </a:lnSpc>
        <a:spcBef>
          <a:spcPct val="0"/>
        </a:spcBef>
        <a:spcAft>
          <a:spcPts val="800"/>
        </a:spcAft>
        <a:buSzPct val="50000"/>
        <a:buFont typeface="Wingdings" pitchFamily="2" charset="2"/>
        <a:buChar char="•"/>
        <a:tabLst>
          <a:tab pos="3946525" algn="l"/>
        </a:tabLst>
        <a:defRPr sz="1600">
          <a:solidFill>
            <a:srgbClr val="323232"/>
          </a:solidFill>
          <a:latin typeface="宋体" pitchFamily="2" charset="-122"/>
          <a:ea typeface="+mn-ea"/>
          <a:cs typeface="Arial" pitchFamily="34" charset="0"/>
        </a:defRPr>
      </a:lvl3pPr>
      <a:lvl4pPr marL="444500" indent="-177800" algn="l" rtl="0" eaLnBrk="0" fontAlgn="base" hangingPunct="0">
        <a:lnSpc>
          <a:spcPts val="1400"/>
        </a:lnSpc>
        <a:spcBef>
          <a:spcPct val="0"/>
        </a:spcBef>
        <a:spcAft>
          <a:spcPts val="600"/>
        </a:spcAft>
        <a:buFont typeface="Futura Md BT"/>
        <a:buChar char="–"/>
        <a:tabLst>
          <a:tab pos="3946525" algn="l"/>
        </a:tabLst>
        <a:defRPr sz="1400">
          <a:solidFill>
            <a:schemeClr val="tx1"/>
          </a:solidFill>
          <a:latin typeface="+mn-lt"/>
          <a:ea typeface="+mn-ea"/>
          <a:cs typeface="Arial" pitchFamily="34" charset="0"/>
        </a:defRPr>
      </a:lvl4pPr>
      <a:lvl5pPr marL="2046288" indent="-168275" algn="l" rtl="0" eaLnBrk="0" fontAlgn="base" hangingPunct="0">
        <a:lnSpc>
          <a:spcPts val="1400"/>
        </a:lnSpc>
        <a:spcBef>
          <a:spcPct val="0"/>
        </a:spcBef>
        <a:spcAft>
          <a:spcPts val="600"/>
        </a:spcAft>
        <a:buClr>
          <a:schemeClr val="tx1"/>
        </a:buClr>
        <a:buFont typeface="Futura Md BT"/>
        <a:buChar char="–"/>
        <a:tabLst>
          <a:tab pos="3946525" algn="l"/>
        </a:tabLst>
        <a:defRPr sz="1400">
          <a:solidFill>
            <a:schemeClr val="tx1"/>
          </a:solidFill>
          <a:latin typeface="Verdana" pitchFamily="34" charset="0"/>
          <a:ea typeface="宋体" pitchFamily="2" charset="-122"/>
          <a:cs typeface="Arial" pitchFamily="34" charset="0"/>
        </a:defRPr>
      </a:lvl5pPr>
      <a:lvl6pPr marL="2503488" indent="-168275" algn="l" rtl="0" eaLnBrk="0" fontAlgn="base" hangingPunct="0">
        <a:lnSpc>
          <a:spcPts val="1400"/>
        </a:lnSpc>
        <a:spcBef>
          <a:spcPct val="0"/>
        </a:spcBef>
        <a:spcAft>
          <a:spcPts val="600"/>
        </a:spcAft>
        <a:buClr>
          <a:schemeClr val="tx1"/>
        </a:buClr>
        <a:buFont typeface="Futura Md BT" pitchFamily="2" charset="0"/>
        <a:buChar char="–"/>
        <a:tabLst>
          <a:tab pos="3946525" algn="l"/>
        </a:tabLst>
        <a:defRPr sz="1400">
          <a:solidFill>
            <a:schemeClr val="tx1"/>
          </a:solidFill>
          <a:latin typeface="Verdana" pitchFamily="34" charset="0"/>
          <a:ea typeface="宋体" pitchFamily="2" charset="-122"/>
          <a:cs typeface="Arial" pitchFamily="34" charset="0"/>
        </a:defRPr>
      </a:lvl6pPr>
      <a:lvl7pPr marL="2960688" indent="-168275" algn="l" rtl="0" eaLnBrk="0" fontAlgn="base" hangingPunct="0">
        <a:lnSpc>
          <a:spcPts val="1400"/>
        </a:lnSpc>
        <a:spcBef>
          <a:spcPct val="0"/>
        </a:spcBef>
        <a:spcAft>
          <a:spcPts val="600"/>
        </a:spcAft>
        <a:buClr>
          <a:schemeClr val="tx1"/>
        </a:buClr>
        <a:buFont typeface="Futura Md BT" pitchFamily="2" charset="0"/>
        <a:buChar char="–"/>
        <a:tabLst>
          <a:tab pos="3946525" algn="l"/>
        </a:tabLst>
        <a:defRPr sz="1400">
          <a:solidFill>
            <a:schemeClr val="tx1"/>
          </a:solidFill>
          <a:latin typeface="Verdana" pitchFamily="34" charset="0"/>
          <a:ea typeface="宋体" pitchFamily="2" charset="-122"/>
          <a:cs typeface="Arial" pitchFamily="34" charset="0"/>
        </a:defRPr>
      </a:lvl7pPr>
      <a:lvl8pPr marL="3417888" indent="-168275" algn="l" rtl="0" eaLnBrk="0" fontAlgn="base" hangingPunct="0">
        <a:lnSpc>
          <a:spcPts val="1400"/>
        </a:lnSpc>
        <a:spcBef>
          <a:spcPct val="0"/>
        </a:spcBef>
        <a:spcAft>
          <a:spcPts val="600"/>
        </a:spcAft>
        <a:buClr>
          <a:schemeClr val="tx1"/>
        </a:buClr>
        <a:buFont typeface="Futura Md BT" pitchFamily="2" charset="0"/>
        <a:buChar char="–"/>
        <a:tabLst>
          <a:tab pos="3946525" algn="l"/>
        </a:tabLst>
        <a:defRPr sz="1400">
          <a:solidFill>
            <a:schemeClr val="tx1"/>
          </a:solidFill>
          <a:latin typeface="Verdana" pitchFamily="34" charset="0"/>
          <a:ea typeface="宋体" pitchFamily="2" charset="-122"/>
          <a:cs typeface="Arial" pitchFamily="34" charset="0"/>
        </a:defRPr>
      </a:lvl8pPr>
      <a:lvl9pPr marL="3875088" indent="-168275" algn="l" rtl="0" eaLnBrk="0" fontAlgn="base" hangingPunct="0">
        <a:lnSpc>
          <a:spcPts val="1400"/>
        </a:lnSpc>
        <a:spcBef>
          <a:spcPct val="0"/>
        </a:spcBef>
        <a:spcAft>
          <a:spcPts val="600"/>
        </a:spcAft>
        <a:buClr>
          <a:schemeClr val="tx1"/>
        </a:buClr>
        <a:buFont typeface="Futura Md BT" pitchFamily="2" charset="0"/>
        <a:buChar char="–"/>
        <a:tabLst>
          <a:tab pos="3946525" algn="l"/>
        </a:tabLst>
        <a:defRPr sz="1400">
          <a:solidFill>
            <a:schemeClr val="tx1"/>
          </a:solidFill>
          <a:latin typeface="Verdana" pitchFamily="34" charset="0"/>
          <a:ea typeface="宋体" pitchFamily="2" charset="-122"/>
          <a:cs typeface="Arial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rgbClr val="EA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pPr algn="ctr" eaLnBrk="0" hangingPunct="0">
              <a:defRPr/>
            </a:pPr>
            <a:endParaRPr lang="zh-CN" altLang="en-US"/>
          </a:p>
        </p:txBody>
      </p:sp>
      <p:sp>
        <p:nvSpPr>
          <p:cNvPr id="8195" name="Rectangle 9"/>
          <p:cNvSpPr>
            <a:spLocks noChangeAspect="1" noChangeArrowheads="1"/>
          </p:cNvSpPr>
          <p:nvPr/>
        </p:nvSpPr>
        <p:spPr bwMode="auto">
          <a:xfrm>
            <a:off x="0" y="2228850"/>
            <a:ext cx="9140825" cy="2286000"/>
          </a:xfrm>
          <a:prstGeom prst="rect">
            <a:avLst/>
          </a:prstGeom>
          <a:solidFill>
            <a:srgbClr val="0160A7"/>
          </a:solidFill>
          <a:ln w="9525">
            <a:noFill/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pPr algn="ctr" eaLnBrk="0" hangingPunct="0">
              <a:defRPr/>
            </a:pPr>
            <a:endParaRPr lang="zh-CN" altLang="en-US"/>
          </a:p>
        </p:txBody>
      </p:sp>
      <p:pic>
        <p:nvPicPr>
          <p:cNvPr id="8196" name="Picture 11" descr="points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815975" y="4144963"/>
            <a:ext cx="8328025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7" name="Picture 16" descr="万达标准字(1)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6146800" y="393700"/>
            <a:ext cx="2743200" cy="890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71488" y="463550"/>
            <a:ext cx="821372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GB"/>
              <a:t>点击编辑母版标题版式</a:t>
            </a:r>
          </a:p>
        </p:txBody>
      </p:sp>
      <p:sp>
        <p:nvSpPr>
          <p:cNvPr id="8199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2600" y="1181100"/>
            <a:ext cx="8212138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GB"/>
              <a:t>点击编辑母版内容版式</a:t>
            </a:r>
          </a:p>
          <a:p>
            <a:pPr lvl="1"/>
            <a:r>
              <a:rPr lang="zh-CN" altLang="en-GB"/>
              <a:t>第二行</a:t>
            </a:r>
          </a:p>
          <a:p>
            <a:pPr lvl="3"/>
            <a:r>
              <a:rPr lang="zh-CN" altLang="en-GB"/>
              <a:t>第三行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167" r:id="rId1"/>
    <p:sldLayoutId id="2147486168" r:id="rId2"/>
    <p:sldLayoutId id="2147486169" r:id="rId3"/>
    <p:sldLayoutId id="2147486170" r:id="rId4"/>
    <p:sldLayoutId id="2147486171" r:id="rId5"/>
    <p:sldLayoutId id="2147486172" r:id="rId6"/>
    <p:sldLayoutId id="2147486173" r:id="rId7"/>
    <p:sldLayoutId id="2147486174" r:id="rId8"/>
    <p:sldLayoutId id="2147486175" r:id="rId9"/>
    <p:sldLayoutId id="2147486176" r:id="rId10"/>
    <p:sldLayoutId id="2147486177" r:id="rId11"/>
  </p:sldLayoutIdLst>
  <p:transition/>
  <p:txStyles>
    <p:titleStyle>
      <a:lvl1pPr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defRPr sz="2400" b="1">
          <a:solidFill>
            <a:srgbClr val="32323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defRPr sz="2400" b="1">
          <a:solidFill>
            <a:srgbClr val="323232"/>
          </a:solidFill>
          <a:latin typeface="微软雅黑" pitchFamily="34" charset="-122"/>
          <a:ea typeface="微软雅黑" pitchFamily="34" charset="-122"/>
        </a:defRPr>
      </a:lvl2pPr>
      <a:lvl3pPr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defRPr sz="2400" b="1">
          <a:solidFill>
            <a:srgbClr val="323232"/>
          </a:solidFill>
          <a:latin typeface="微软雅黑" pitchFamily="34" charset="-122"/>
          <a:ea typeface="微软雅黑" pitchFamily="34" charset="-122"/>
        </a:defRPr>
      </a:lvl3pPr>
      <a:lvl4pPr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defRPr sz="2400" b="1">
          <a:solidFill>
            <a:srgbClr val="323232"/>
          </a:solidFill>
          <a:latin typeface="微软雅黑" pitchFamily="34" charset="-122"/>
          <a:ea typeface="微软雅黑" pitchFamily="34" charset="-122"/>
        </a:defRPr>
      </a:lvl4pPr>
      <a:lvl5pPr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defRPr sz="2400" b="1">
          <a:solidFill>
            <a:srgbClr val="323232"/>
          </a:solidFill>
          <a:latin typeface="微软雅黑" pitchFamily="34" charset="-122"/>
          <a:ea typeface="微软雅黑" pitchFamily="34" charset="-122"/>
        </a:defRPr>
      </a:lvl5pPr>
      <a:lvl6pPr marL="457200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defRPr sz="2400" b="1">
          <a:solidFill>
            <a:srgbClr val="323232"/>
          </a:solidFill>
          <a:latin typeface="微软雅黑" pitchFamily="34" charset="-122"/>
          <a:ea typeface="微软雅黑" pitchFamily="34" charset="-122"/>
        </a:defRPr>
      </a:lvl6pPr>
      <a:lvl7pPr marL="914400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defRPr sz="2400" b="1">
          <a:solidFill>
            <a:srgbClr val="323232"/>
          </a:solidFill>
          <a:latin typeface="微软雅黑" pitchFamily="34" charset="-122"/>
          <a:ea typeface="微软雅黑" pitchFamily="34" charset="-122"/>
        </a:defRPr>
      </a:lvl7pPr>
      <a:lvl8pPr marL="1371600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defRPr sz="2400" b="1">
          <a:solidFill>
            <a:srgbClr val="323232"/>
          </a:solidFill>
          <a:latin typeface="微软雅黑" pitchFamily="34" charset="-122"/>
          <a:ea typeface="微软雅黑" pitchFamily="34" charset="-122"/>
        </a:defRPr>
      </a:lvl8pPr>
      <a:lvl9pPr marL="1828800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defRPr sz="2400" b="1">
          <a:solidFill>
            <a:srgbClr val="323232"/>
          </a:solidFill>
          <a:latin typeface="微软雅黑" pitchFamily="34" charset="-122"/>
          <a:ea typeface="微软雅黑" pitchFamily="34" charset="-122"/>
        </a:defRPr>
      </a:lvl9pPr>
    </p:titleStyle>
    <p:bodyStyle>
      <a:lvl1pPr marL="342900" indent="-342900" algn="l" rtl="0" eaLnBrk="0" fontAlgn="base" hangingPunct="0">
        <a:lnSpc>
          <a:spcPts val="2400"/>
        </a:lnSpc>
        <a:spcBef>
          <a:spcPct val="0"/>
        </a:spcBef>
        <a:spcAft>
          <a:spcPts val="1200"/>
        </a:spcAft>
        <a:buClr>
          <a:schemeClr val="accent1"/>
        </a:buClr>
        <a:buFont typeface="Futura Md BT"/>
        <a:buChar char=" "/>
        <a:tabLst>
          <a:tab pos="3946525" algn="l"/>
        </a:tabLst>
        <a:defRPr sz="3200">
          <a:solidFill>
            <a:srgbClr val="323232"/>
          </a:solidFill>
          <a:latin typeface="+mn-lt"/>
          <a:ea typeface="+mn-ea"/>
          <a:cs typeface="+mn-cs"/>
        </a:defRPr>
      </a:lvl1pPr>
      <a:lvl2pPr marL="295275" indent="-206375" algn="l" rtl="0" eaLnBrk="0" fontAlgn="base" hangingPunct="0">
        <a:lnSpc>
          <a:spcPts val="2400"/>
        </a:lnSpc>
        <a:spcBef>
          <a:spcPct val="0"/>
        </a:spcBef>
        <a:spcAft>
          <a:spcPts val="1200"/>
        </a:spcAft>
        <a:buSzPct val="50000"/>
        <a:buFont typeface="Wingdings" pitchFamily="2" charset="2"/>
        <a:buChar char="n"/>
        <a:tabLst>
          <a:tab pos="3946525" algn="l"/>
        </a:tabLst>
        <a:defRPr sz="1400">
          <a:solidFill>
            <a:srgbClr val="323232"/>
          </a:solidFill>
          <a:latin typeface="+mn-lt"/>
          <a:ea typeface="+mn-ea"/>
          <a:cs typeface="Arial" pitchFamily="34" charset="0"/>
        </a:defRPr>
      </a:lvl2pPr>
      <a:lvl3pPr marL="514350" indent="-209550" algn="l" rtl="0" eaLnBrk="0" fontAlgn="base" hangingPunct="0">
        <a:lnSpc>
          <a:spcPts val="2000"/>
        </a:lnSpc>
        <a:spcBef>
          <a:spcPct val="0"/>
        </a:spcBef>
        <a:spcAft>
          <a:spcPts val="800"/>
        </a:spcAft>
        <a:buSzPct val="50000"/>
        <a:buFont typeface="Wingdings" pitchFamily="2" charset="2"/>
        <a:buChar char="•"/>
        <a:tabLst>
          <a:tab pos="3946525" algn="l"/>
        </a:tabLst>
        <a:defRPr sz="1600">
          <a:solidFill>
            <a:srgbClr val="323232"/>
          </a:solidFill>
          <a:latin typeface="宋体" pitchFamily="2" charset="-122"/>
          <a:ea typeface="+mn-ea"/>
          <a:cs typeface="Arial" pitchFamily="34" charset="0"/>
        </a:defRPr>
      </a:lvl3pPr>
      <a:lvl4pPr marL="444500" indent="-177800" algn="l" rtl="0" eaLnBrk="0" fontAlgn="base" hangingPunct="0">
        <a:lnSpc>
          <a:spcPts val="1400"/>
        </a:lnSpc>
        <a:spcBef>
          <a:spcPct val="0"/>
        </a:spcBef>
        <a:spcAft>
          <a:spcPts val="600"/>
        </a:spcAft>
        <a:buFont typeface="Futura Md BT"/>
        <a:buChar char="–"/>
        <a:tabLst>
          <a:tab pos="3946525" algn="l"/>
        </a:tabLst>
        <a:defRPr sz="1400">
          <a:solidFill>
            <a:schemeClr val="tx1"/>
          </a:solidFill>
          <a:latin typeface="+mn-lt"/>
          <a:ea typeface="+mn-ea"/>
          <a:cs typeface="Arial" pitchFamily="34" charset="0"/>
        </a:defRPr>
      </a:lvl4pPr>
      <a:lvl5pPr marL="2046288" indent="-168275" algn="l" rtl="0" eaLnBrk="0" fontAlgn="base" hangingPunct="0">
        <a:lnSpc>
          <a:spcPts val="1400"/>
        </a:lnSpc>
        <a:spcBef>
          <a:spcPct val="0"/>
        </a:spcBef>
        <a:spcAft>
          <a:spcPts val="600"/>
        </a:spcAft>
        <a:buClr>
          <a:schemeClr val="tx1"/>
        </a:buClr>
        <a:buFont typeface="Futura Md BT"/>
        <a:buChar char="–"/>
        <a:tabLst>
          <a:tab pos="3946525" algn="l"/>
        </a:tabLst>
        <a:defRPr sz="1400">
          <a:solidFill>
            <a:schemeClr val="tx1"/>
          </a:solidFill>
          <a:latin typeface="Verdana" pitchFamily="34" charset="0"/>
          <a:ea typeface="宋体" pitchFamily="2" charset="-122"/>
          <a:cs typeface="Arial" pitchFamily="34" charset="0"/>
        </a:defRPr>
      </a:lvl5pPr>
      <a:lvl6pPr marL="2503488" indent="-168275" algn="l" rtl="0" eaLnBrk="0" fontAlgn="base" hangingPunct="0">
        <a:lnSpc>
          <a:spcPts val="1400"/>
        </a:lnSpc>
        <a:spcBef>
          <a:spcPct val="0"/>
        </a:spcBef>
        <a:spcAft>
          <a:spcPts val="600"/>
        </a:spcAft>
        <a:buClr>
          <a:schemeClr val="tx1"/>
        </a:buClr>
        <a:buFont typeface="Futura Md BT" pitchFamily="2" charset="0"/>
        <a:buChar char="–"/>
        <a:tabLst>
          <a:tab pos="3946525" algn="l"/>
        </a:tabLst>
        <a:defRPr sz="1400">
          <a:solidFill>
            <a:schemeClr val="tx1"/>
          </a:solidFill>
          <a:latin typeface="Verdana" pitchFamily="34" charset="0"/>
          <a:ea typeface="宋体" pitchFamily="2" charset="-122"/>
          <a:cs typeface="Arial" pitchFamily="34" charset="0"/>
        </a:defRPr>
      </a:lvl6pPr>
      <a:lvl7pPr marL="2960688" indent="-168275" algn="l" rtl="0" eaLnBrk="0" fontAlgn="base" hangingPunct="0">
        <a:lnSpc>
          <a:spcPts val="1400"/>
        </a:lnSpc>
        <a:spcBef>
          <a:spcPct val="0"/>
        </a:spcBef>
        <a:spcAft>
          <a:spcPts val="600"/>
        </a:spcAft>
        <a:buClr>
          <a:schemeClr val="tx1"/>
        </a:buClr>
        <a:buFont typeface="Futura Md BT" pitchFamily="2" charset="0"/>
        <a:buChar char="–"/>
        <a:tabLst>
          <a:tab pos="3946525" algn="l"/>
        </a:tabLst>
        <a:defRPr sz="1400">
          <a:solidFill>
            <a:schemeClr val="tx1"/>
          </a:solidFill>
          <a:latin typeface="Verdana" pitchFamily="34" charset="0"/>
          <a:ea typeface="宋体" pitchFamily="2" charset="-122"/>
          <a:cs typeface="Arial" pitchFamily="34" charset="0"/>
        </a:defRPr>
      </a:lvl7pPr>
      <a:lvl8pPr marL="3417888" indent="-168275" algn="l" rtl="0" eaLnBrk="0" fontAlgn="base" hangingPunct="0">
        <a:lnSpc>
          <a:spcPts val="1400"/>
        </a:lnSpc>
        <a:spcBef>
          <a:spcPct val="0"/>
        </a:spcBef>
        <a:spcAft>
          <a:spcPts val="600"/>
        </a:spcAft>
        <a:buClr>
          <a:schemeClr val="tx1"/>
        </a:buClr>
        <a:buFont typeface="Futura Md BT" pitchFamily="2" charset="0"/>
        <a:buChar char="–"/>
        <a:tabLst>
          <a:tab pos="3946525" algn="l"/>
        </a:tabLst>
        <a:defRPr sz="1400">
          <a:solidFill>
            <a:schemeClr val="tx1"/>
          </a:solidFill>
          <a:latin typeface="Verdana" pitchFamily="34" charset="0"/>
          <a:ea typeface="宋体" pitchFamily="2" charset="-122"/>
          <a:cs typeface="Arial" pitchFamily="34" charset="0"/>
        </a:defRPr>
      </a:lvl8pPr>
      <a:lvl9pPr marL="3875088" indent="-168275" algn="l" rtl="0" eaLnBrk="0" fontAlgn="base" hangingPunct="0">
        <a:lnSpc>
          <a:spcPts val="1400"/>
        </a:lnSpc>
        <a:spcBef>
          <a:spcPct val="0"/>
        </a:spcBef>
        <a:spcAft>
          <a:spcPts val="600"/>
        </a:spcAft>
        <a:buClr>
          <a:schemeClr val="tx1"/>
        </a:buClr>
        <a:buFont typeface="Futura Md BT" pitchFamily="2" charset="0"/>
        <a:buChar char="–"/>
        <a:tabLst>
          <a:tab pos="3946525" algn="l"/>
        </a:tabLst>
        <a:defRPr sz="1400">
          <a:solidFill>
            <a:schemeClr val="tx1"/>
          </a:solidFill>
          <a:latin typeface="Verdana" pitchFamily="34" charset="0"/>
          <a:ea typeface="宋体" pitchFamily="2" charset="-122"/>
          <a:cs typeface="Arial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rgbClr val="EA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pPr algn="ctr" eaLnBrk="0" hangingPunct="0">
              <a:defRPr/>
            </a:pPr>
            <a:endParaRPr lang="zh-CN" altLang="en-US"/>
          </a:p>
        </p:txBody>
      </p:sp>
      <p:sp>
        <p:nvSpPr>
          <p:cNvPr id="9219" name="Rectangle 9"/>
          <p:cNvSpPr>
            <a:spLocks noChangeAspect="1" noChangeArrowheads="1"/>
          </p:cNvSpPr>
          <p:nvPr/>
        </p:nvSpPr>
        <p:spPr bwMode="auto">
          <a:xfrm>
            <a:off x="0" y="2228850"/>
            <a:ext cx="9140825" cy="2286000"/>
          </a:xfrm>
          <a:prstGeom prst="rect">
            <a:avLst/>
          </a:prstGeom>
          <a:solidFill>
            <a:srgbClr val="0160A7"/>
          </a:solidFill>
          <a:ln w="9525">
            <a:noFill/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pPr algn="ctr" eaLnBrk="0" hangingPunct="0">
              <a:defRPr/>
            </a:pPr>
            <a:endParaRPr lang="zh-CN" altLang="en-US"/>
          </a:p>
        </p:txBody>
      </p:sp>
      <p:pic>
        <p:nvPicPr>
          <p:cNvPr id="9220" name="Picture 11" descr="points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815975" y="4144963"/>
            <a:ext cx="8328025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1" name="Picture 16" descr="万达标准字(1)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6146800" y="393700"/>
            <a:ext cx="2743200" cy="890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22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71488" y="463550"/>
            <a:ext cx="821372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GB"/>
              <a:t>点击编辑母版标题版式</a:t>
            </a:r>
          </a:p>
        </p:txBody>
      </p:sp>
      <p:sp>
        <p:nvSpPr>
          <p:cNvPr id="9223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2600" y="1181100"/>
            <a:ext cx="8212138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GB"/>
              <a:t>点击编辑母版内容版式</a:t>
            </a:r>
          </a:p>
          <a:p>
            <a:pPr lvl="1"/>
            <a:r>
              <a:rPr lang="zh-CN" altLang="en-GB"/>
              <a:t>第二行</a:t>
            </a:r>
          </a:p>
          <a:p>
            <a:pPr lvl="3"/>
            <a:r>
              <a:rPr lang="zh-CN" altLang="en-GB"/>
              <a:t>第三行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178" r:id="rId1"/>
    <p:sldLayoutId id="2147486179" r:id="rId2"/>
    <p:sldLayoutId id="2147486180" r:id="rId3"/>
    <p:sldLayoutId id="2147486181" r:id="rId4"/>
    <p:sldLayoutId id="2147486182" r:id="rId5"/>
    <p:sldLayoutId id="2147486183" r:id="rId6"/>
    <p:sldLayoutId id="2147486184" r:id="rId7"/>
    <p:sldLayoutId id="2147486185" r:id="rId8"/>
    <p:sldLayoutId id="2147486186" r:id="rId9"/>
    <p:sldLayoutId id="2147486187" r:id="rId10"/>
    <p:sldLayoutId id="2147486188" r:id="rId11"/>
  </p:sldLayoutIdLst>
  <p:transition/>
  <p:txStyles>
    <p:titleStyle>
      <a:lvl1pPr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defRPr sz="2400" b="1">
          <a:solidFill>
            <a:srgbClr val="32323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defRPr sz="2400" b="1">
          <a:solidFill>
            <a:srgbClr val="323232"/>
          </a:solidFill>
          <a:latin typeface="微软雅黑" pitchFamily="34" charset="-122"/>
          <a:ea typeface="微软雅黑" pitchFamily="34" charset="-122"/>
        </a:defRPr>
      </a:lvl2pPr>
      <a:lvl3pPr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defRPr sz="2400" b="1">
          <a:solidFill>
            <a:srgbClr val="323232"/>
          </a:solidFill>
          <a:latin typeface="微软雅黑" pitchFamily="34" charset="-122"/>
          <a:ea typeface="微软雅黑" pitchFamily="34" charset="-122"/>
        </a:defRPr>
      </a:lvl3pPr>
      <a:lvl4pPr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defRPr sz="2400" b="1">
          <a:solidFill>
            <a:srgbClr val="323232"/>
          </a:solidFill>
          <a:latin typeface="微软雅黑" pitchFamily="34" charset="-122"/>
          <a:ea typeface="微软雅黑" pitchFamily="34" charset="-122"/>
        </a:defRPr>
      </a:lvl4pPr>
      <a:lvl5pPr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defRPr sz="2400" b="1">
          <a:solidFill>
            <a:srgbClr val="323232"/>
          </a:solidFill>
          <a:latin typeface="微软雅黑" pitchFamily="34" charset="-122"/>
          <a:ea typeface="微软雅黑" pitchFamily="34" charset="-122"/>
        </a:defRPr>
      </a:lvl5pPr>
      <a:lvl6pPr marL="457200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defRPr sz="2400" b="1">
          <a:solidFill>
            <a:srgbClr val="323232"/>
          </a:solidFill>
          <a:latin typeface="微软雅黑" pitchFamily="34" charset="-122"/>
          <a:ea typeface="微软雅黑" pitchFamily="34" charset="-122"/>
        </a:defRPr>
      </a:lvl6pPr>
      <a:lvl7pPr marL="914400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defRPr sz="2400" b="1">
          <a:solidFill>
            <a:srgbClr val="323232"/>
          </a:solidFill>
          <a:latin typeface="微软雅黑" pitchFamily="34" charset="-122"/>
          <a:ea typeface="微软雅黑" pitchFamily="34" charset="-122"/>
        </a:defRPr>
      </a:lvl7pPr>
      <a:lvl8pPr marL="1371600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defRPr sz="2400" b="1">
          <a:solidFill>
            <a:srgbClr val="323232"/>
          </a:solidFill>
          <a:latin typeface="微软雅黑" pitchFamily="34" charset="-122"/>
          <a:ea typeface="微软雅黑" pitchFamily="34" charset="-122"/>
        </a:defRPr>
      </a:lvl8pPr>
      <a:lvl9pPr marL="1828800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defRPr sz="2400" b="1">
          <a:solidFill>
            <a:srgbClr val="323232"/>
          </a:solidFill>
          <a:latin typeface="微软雅黑" pitchFamily="34" charset="-122"/>
          <a:ea typeface="微软雅黑" pitchFamily="34" charset="-122"/>
        </a:defRPr>
      </a:lvl9pPr>
    </p:titleStyle>
    <p:bodyStyle>
      <a:lvl1pPr marL="342900" indent="-342900" algn="l" rtl="0" eaLnBrk="0" fontAlgn="base" hangingPunct="0">
        <a:lnSpc>
          <a:spcPts val="2400"/>
        </a:lnSpc>
        <a:spcBef>
          <a:spcPct val="0"/>
        </a:spcBef>
        <a:spcAft>
          <a:spcPts val="1200"/>
        </a:spcAft>
        <a:buClr>
          <a:schemeClr val="accent1"/>
        </a:buClr>
        <a:buFont typeface="Futura Md BT"/>
        <a:buChar char=" "/>
        <a:tabLst>
          <a:tab pos="3946525" algn="l"/>
        </a:tabLst>
        <a:defRPr sz="3200">
          <a:solidFill>
            <a:srgbClr val="323232"/>
          </a:solidFill>
          <a:latin typeface="+mn-lt"/>
          <a:ea typeface="+mn-ea"/>
          <a:cs typeface="+mn-cs"/>
        </a:defRPr>
      </a:lvl1pPr>
      <a:lvl2pPr marL="295275" indent="-206375" algn="l" rtl="0" eaLnBrk="0" fontAlgn="base" hangingPunct="0">
        <a:lnSpc>
          <a:spcPts val="2400"/>
        </a:lnSpc>
        <a:spcBef>
          <a:spcPct val="0"/>
        </a:spcBef>
        <a:spcAft>
          <a:spcPts val="1200"/>
        </a:spcAft>
        <a:buSzPct val="50000"/>
        <a:buFont typeface="Wingdings" pitchFamily="2" charset="2"/>
        <a:buChar char="n"/>
        <a:tabLst>
          <a:tab pos="3946525" algn="l"/>
        </a:tabLst>
        <a:defRPr sz="1400">
          <a:solidFill>
            <a:srgbClr val="323232"/>
          </a:solidFill>
          <a:latin typeface="+mn-lt"/>
          <a:ea typeface="+mn-ea"/>
          <a:cs typeface="Arial" pitchFamily="34" charset="0"/>
        </a:defRPr>
      </a:lvl2pPr>
      <a:lvl3pPr marL="514350" indent="-209550" algn="l" rtl="0" eaLnBrk="0" fontAlgn="base" hangingPunct="0">
        <a:lnSpc>
          <a:spcPts val="2000"/>
        </a:lnSpc>
        <a:spcBef>
          <a:spcPct val="0"/>
        </a:spcBef>
        <a:spcAft>
          <a:spcPts val="800"/>
        </a:spcAft>
        <a:buSzPct val="50000"/>
        <a:buFont typeface="Wingdings" pitchFamily="2" charset="2"/>
        <a:buChar char="•"/>
        <a:tabLst>
          <a:tab pos="3946525" algn="l"/>
        </a:tabLst>
        <a:defRPr sz="1600">
          <a:solidFill>
            <a:srgbClr val="323232"/>
          </a:solidFill>
          <a:latin typeface="宋体" pitchFamily="2" charset="-122"/>
          <a:ea typeface="+mn-ea"/>
          <a:cs typeface="Arial" pitchFamily="34" charset="0"/>
        </a:defRPr>
      </a:lvl3pPr>
      <a:lvl4pPr marL="444500" indent="-177800" algn="l" rtl="0" eaLnBrk="0" fontAlgn="base" hangingPunct="0">
        <a:lnSpc>
          <a:spcPts val="1400"/>
        </a:lnSpc>
        <a:spcBef>
          <a:spcPct val="0"/>
        </a:spcBef>
        <a:spcAft>
          <a:spcPts val="600"/>
        </a:spcAft>
        <a:buFont typeface="Futura Md BT"/>
        <a:buChar char="–"/>
        <a:tabLst>
          <a:tab pos="3946525" algn="l"/>
        </a:tabLst>
        <a:defRPr sz="1400">
          <a:solidFill>
            <a:schemeClr val="tx1"/>
          </a:solidFill>
          <a:latin typeface="+mn-lt"/>
          <a:ea typeface="+mn-ea"/>
          <a:cs typeface="Arial" pitchFamily="34" charset="0"/>
        </a:defRPr>
      </a:lvl4pPr>
      <a:lvl5pPr marL="2046288" indent="-168275" algn="l" rtl="0" eaLnBrk="0" fontAlgn="base" hangingPunct="0">
        <a:lnSpc>
          <a:spcPts val="1400"/>
        </a:lnSpc>
        <a:spcBef>
          <a:spcPct val="0"/>
        </a:spcBef>
        <a:spcAft>
          <a:spcPts val="600"/>
        </a:spcAft>
        <a:buClr>
          <a:schemeClr val="tx1"/>
        </a:buClr>
        <a:buFont typeface="Futura Md BT"/>
        <a:buChar char="–"/>
        <a:tabLst>
          <a:tab pos="3946525" algn="l"/>
        </a:tabLst>
        <a:defRPr sz="1400">
          <a:solidFill>
            <a:schemeClr val="tx1"/>
          </a:solidFill>
          <a:latin typeface="Verdana" pitchFamily="34" charset="0"/>
          <a:ea typeface="宋体" pitchFamily="2" charset="-122"/>
          <a:cs typeface="Arial" pitchFamily="34" charset="0"/>
        </a:defRPr>
      </a:lvl5pPr>
      <a:lvl6pPr marL="2503488" indent="-168275" algn="l" rtl="0" eaLnBrk="0" fontAlgn="base" hangingPunct="0">
        <a:lnSpc>
          <a:spcPts val="1400"/>
        </a:lnSpc>
        <a:spcBef>
          <a:spcPct val="0"/>
        </a:spcBef>
        <a:spcAft>
          <a:spcPts val="600"/>
        </a:spcAft>
        <a:buClr>
          <a:schemeClr val="tx1"/>
        </a:buClr>
        <a:buFont typeface="Futura Md BT" pitchFamily="2" charset="0"/>
        <a:buChar char="–"/>
        <a:tabLst>
          <a:tab pos="3946525" algn="l"/>
        </a:tabLst>
        <a:defRPr sz="1400">
          <a:solidFill>
            <a:schemeClr val="tx1"/>
          </a:solidFill>
          <a:latin typeface="Verdana" pitchFamily="34" charset="0"/>
          <a:ea typeface="宋体" pitchFamily="2" charset="-122"/>
          <a:cs typeface="Arial" pitchFamily="34" charset="0"/>
        </a:defRPr>
      </a:lvl6pPr>
      <a:lvl7pPr marL="2960688" indent="-168275" algn="l" rtl="0" eaLnBrk="0" fontAlgn="base" hangingPunct="0">
        <a:lnSpc>
          <a:spcPts val="1400"/>
        </a:lnSpc>
        <a:spcBef>
          <a:spcPct val="0"/>
        </a:spcBef>
        <a:spcAft>
          <a:spcPts val="600"/>
        </a:spcAft>
        <a:buClr>
          <a:schemeClr val="tx1"/>
        </a:buClr>
        <a:buFont typeface="Futura Md BT" pitchFamily="2" charset="0"/>
        <a:buChar char="–"/>
        <a:tabLst>
          <a:tab pos="3946525" algn="l"/>
        </a:tabLst>
        <a:defRPr sz="1400">
          <a:solidFill>
            <a:schemeClr val="tx1"/>
          </a:solidFill>
          <a:latin typeface="Verdana" pitchFamily="34" charset="0"/>
          <a:ea typeface="宋体" pitchFamily="2" charset="-122"/>
          <a:cs typeface="Arial" pitchFamily="34" charset="0"/>
        </a:defRPr>
      </a:lvl7pPr>
      <a:lvl8pPr marL="3417888" indent="-168275" algn="l" rtl="0" eaLnBrk="0" fontAlgn="base" hangingPunct="0">
        <a:lnSpc>
          <a:spcPts val="1400"/>
        </a:lnSpc>
        <a:spcBef>
          <a:spcPct val="0"/>
        </a:spcBef>
        <a:spcAft>
          <a:spcPts val="600"/>
        </a:spcAft>
        <a:buClr>
          <a:schemeClr val="tx1"/>
        </a:buClr>
        <a:buFont typeface="Futura Md BT" pitchFamily="2" charset="0"/>
        <a:buChar char="–"/>
        <a:tabLst>
          <a:tab pos="3946525" algn="l"/>
        </a:tabLst>
        <a:defRPr sz="1400">
          <a:solidFill>
            <a:schemeClr val="tx1"/>
          </a:solidFill>
          <a:latin typeface="Verdana" pitchFamily="34" charset="0"/>
          <a:ea typeface="宋体" pitchFamily="2" charset="-122"/>
          <a:cs typeface="Arial" pitchFamily="34" charset="0"/>
        </a:defRPr>
      </a:lvl8pPr>
      <a:lvl9pPr marL="3875088" indent="-168275" algn="l" rtl="0" eaLnBrk="0" fontAlgn="base" hangingPunct="0">
        <a:lnSpc>
          <a:spcPts val="1400"/>
        </a:lnSpc>
        <a:spcBef>
          <a:spcPct val="0"/>
        </a:spcBef>
        <a:spcAft>
          <a:spcPts val="600"/>
        </a:spcAft>
        <a:buClr>
          <a:schemeClr val="tx1"/>
        </a:buClr>
        <a:buFont typeface="Futura Md BT" pitchFamily="2" charset="0"/>
        <a:buChar char="–"/>
        <a:tabLst>
          <a:tab pos="3946525" algn="l"/>
        </a:tabLst>
        <a:defRPr sz="1400">
          <a:solidFill>
            <a:schemeClr val="tx1"/>
          </a:solidFill>
          <a:latin typeface="Verdana" pitchFamily="34" charset="0"/>
          <a:ea typeface="宋体" pitchFamily="2" charset="-122"/>
          <a:cs typeface="Arial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2393931"/>
            <a:ext cx="8482013" cy="1575105"/>
          </a:xfrm>
        </p:spPr>
        <p:txBody>
          <a:bodyPr anchor="ctr"/>
          <a:lstStyle/>
          <a:p>
            <a:pPr eaLnBrk="1" hangingPunct="1">
              <a:lnSpc>
                <a:spcPct val="120000"/>
              </a:lnSpc>
              <a:spcAft>
                <a:spcPts val="0"/>
              </a:spcAft>
            </a:pPr>
            <a:r>
              <a:rPr lang="zh-CN" altLang="en-US" sz="3600" dirty="0" smtClean="0"/>
              <a:t>经营指标管控系统操作手册</a:t>
            </a:r>
            <a:r>
              <a:rPr lang="en-US" altLang="zh-CN" sz="4000" dirty="0"/>
              <a:t/>
            </a:r>
            <a:br>
              <a:rPr lang="en-US" altLang="zh-CN" sz="4000" dirty="0"/>
            </a:br>
            <a:r>
              <a:rPr lang="zh-CN" altLang="en-US" sz="2000" dirty="0"/>
              <a:t>信息管理中心</a:t>
            </a:r>
            <a:endParaRPr lang="en-GB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4565370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2600" y="953835"/>
            <a:ext cx="8212138" cy="5400359"/>
          </a:xfrm>
        </p:spPr>
        <p:txBody>
          <a:bodyPr/>
          <a:lstStyle/>
          <a:p>
            <a:pPr indent="127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1200" dirty="0" smtClean="0"/>
              <a:t> </a:t>
            </a:r>
            <a:r>
              <a:rPr lang="en-US" altLang="zh-CN" sz="1200" dirty="0"/>
              <a:t> </a:t>
            </a:r>
            <a:r>
              <a:rPr lang="en-US" altLang="zh-CN" sz="1200" dirty="0" smtClean="0"/>
              <a:t> </a:t>
            </a:r>
            <a:r>
              <a:rPr lang="zh-CN" altLang="en-US" sz="1200" dirty="0" smtClean="0"/>
              <a:t>其他系统</a:t>
            </a:r>
            <a:endParaRPr lang="en-US" altLang="zh-CN" sz="1200" dirty="0" smtClean="0"/>
          </a:p>
          <a:p>
            <a:pPr marL="571500" indent="5715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200" dirty="0" smtClean="0"/>
              <a:t>  总部</a:t>
            </a:r>
            <a:endParaRPr lang="en-US" altLang="zh-CN" sz="1200" dirty="0" smtClean="0"/>
          </a:p>
          <a:p>
            <a:pPr marL="571500" indent="5715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200" dirty="0" smtClean="0"/>
              <a:t>  完成部分</a:t>
            </a:r>
            <a:endParaRPr lang="en-US" altLang="zh-CN" sz="1200" dirty="0" smtClean="0"/>
          </a:p>
          <a:p>
            <a:pPr marL="571500" indent="57150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1200" dirty="0"/>
              <a:t> </a:t>
            </a:r>
            <a:r>
              <a:rPr lang="en-US" altLang="zh-CN" sz="1200" dirty="0" smtClean="0"/>
              <a:t> </a:t>
            </a:r>
            <a:r>
              <a:rPr lang="zh-CN" altLang="en-US" sz="1200" dirty="0" smtClean="0"/>
              <a:t>未完成部分</a:t>
            </a:r>
            <a:endParaRPr lang="en-US" altLang="zh-CN" sz="1200" dirty="0" smtClean="0"/>
          </a:p>
          <a:p>
            <a:pPr marL="571500" indent="-215900">
              <a:lnSpc>
                <a:spcPct val="150000"/>
              </a:lnSpc>
              <a:buNone/>
            </a:pPr>
            <a:r>
              <a:rPr lang="zh-CN" altLang="en-US" sz="1200" dirty="0" smtClean="0"/>
              <a:t>每一类按照本年累计完成率百分比从大到小排序</a:t>
            </a:r>
            <a:endParaRPr lang="en-US" altLang="zh-CN" sz="1200" dirty="0" smtClean="0"/>
          </a:p>
          <a:p>
            <a:pPr marL="571500" indent="-215900">
              <a:lnSpc>
                <a:spcPct val="150000"/>
              </a:lnSpc>
              <a:buNone/>
            </a:pPr>
            <a:r>
              <a:rPr lang="zh-CN" altLang="en-US" sz="1200" dirty="0" smtClean="0"/>
              <a:t>若存在文字，完成部分：先排单纯数字百分比从大到小，再排减亏百分比从大到小，最后排减亏</a:t>
            </a:r>
            <a:r>
              <a:rPr lang="en-US" altLang="zh-CN" sz="1200" dirty="0" smtClean="0"/>
              <a:t>X</a:t>
            </a:r>
            <a:r>
              <a:rPr lang="zh-CN" altLang="en-US" sz="1200" dirty="0" smtClean="0"/>
              <a:t>万元从大到小</a:t>
            </a:r>
            <a:endParaRPr lang="en-US" altLang="zh-CN" sz="1200" dirty="0" smtClean="0"/>
          </a:p>
          <a:p>
            <a:pPr marL="571500" indent="-215900">
              <a:lnSpc>
                <a:spcPct val="150000"/>
              </a:lnSpc>
              <a:buNone/>
            </a:pPr>
            <a:r>
              <a:rPr lang="en-US" altLang="zh-CN" sz="1200" dirty="0"/>
              <a:t> </a:t>
            </a:r>
            <a:r>
              <a:rPr lang="en-US" altLang="zh-CN" sz="1200" dirty="0" smtClean="0"/>
              <a:t>                   </a:t>
            </a:r>
            <a:r>
              <a:rPr lang="zh-CN" altLang="en-US" sz="1200" dirty="0" smtClean="0"/>
              <a:t>未完成部分：先排单纯数字百分比从大到小，再排增亏百分比从小到大，最后排增亏</a:t>
            </a:r>
            <a:r>
              <a:rPr lang="en-US" altLang="zh-CN" sz="1200" dirty="0" smtClean="0"/>
              <a:t>X</a:t>
            </a:r>
            <a:r>
              <a:rPr lang="zh-CN" altLang="en-US" sz="1200" dirty="0" smtClean="0"/>
              <a:t>万元从小到大</a:t>
            </a:r>
            <a:endParaRPr lang="en-US" altLang="zh-CN" sz="1200" dirty="0" smtClean="0"/>
          </a:p>
          <a:p>
            <a:pPr marL="571500" indent="-215900">
              <a:lnSpc>
                <a:spcPct val="150000"/>
              </a:lnSpc>
              <a:buNone/>
            </a:pPr>
            <a:r>
              <a:rPr lang="zh-CN" altLang="en-US" sz="1200" dirty="0" smtClean="0"/>
              <a:t>完成要求为：完成率</a:t>
            </a:r>
            <a:r>
              <a:rPr lang="zh-CN" altLang="zh-CN" sz="1200" dirty="0"/>
              <a:t>≥</a:t>
            </a:r>
            <a:r>
              <a:rPr lang="en-US" altLang="zh-CN" sz="1200" dirty="0"/>
              <a:t>100</a:t>
            </a:r>
            <a:r>
              <a:rPr lang="en-US" altLang="zh-CN" sz="1200" dirty="0" smtClean="0"/>
              <a:t>%</a:t>
            </a:r>
            <a:r>
              <a:rPr lang="zh-CN" altLang="en-US" sz="1200" dirty="0" smtClean="0"/>
              <a:t>及‘减亏’</a:t>
            </a:r>
            <a:endParaRPr lang="en-US" altLang="zh-CN" sz="1200" dirty="0"/>
          </a:p>
          <a:p>
            <a:pPr marL="571500" indent="-390525">
              <a:lnSpc>
                <a:spcPct val="150000"/>
              </a:lnSpc>
              <a:buNone/>
            </a:pPr>
            <a:r>
              <a:rPr lang="en-US" altLang="zh-CN" sz="1200" dirty="0" smtClean="0"/>
              <a:t>4</a:t>
            </a:r>
            <a:r>
              <a:rPr lang="zh-CN" altLang="en-US" sz="1200" dirty="0" smtClean="0"/>
              <a:t>、其他指标顺序：同收入指标</a:t>
            </a:r>
            <a:endParaRPr lang="en-US" altLang="zh-CN" sz="1200" dirty="0" smtClean="0"/>
          </a:p>
          <a:p>
            <a:pPr marL="444500" indent="-274638">
              <a:lnSpc>
                <a:spcPct val="150000"/>
              </a:lnSpc>
              <a:buNone/>
            </a:pPr>
            <a:r>
              <a:rPr lang="zh-CN" altLang="en-US" sz="1200" dirty="0" smtClean="0"/>
              <a:t>     若以本月发生排序，其排序规则为：与累计情况的排序规则基本一致，但在每一类中，先排累计不亮灯的，再排亮灯   的</a:t>
            </a:r>
            <a:endParaRPr lang="en-US" altLang="zh-CN" sz="12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ADF9D73-19DD-42E9-82C8-938130CBA31C}" type="slidenum">
              <a:rPr lang="en-US" altLang="zh-CN" smtClean="0">
                <a:solidFill>
                  <a:prstClr val="black"/>
                </a:solidFill>
              </a:rPr>
              <a:pPr>
                <a:defRPr/>
              </a:pPr>
              <a:t>9</a:t>
            </a:fld>
            <a:r>
              <a:rPr lang="en-GB" altLang="zh-CN" smtClean="0">
                <a:solidFill>
                  <a:prstClr val="black"/>
                </a:solidFill>
              </a:rPr>
              <a:t> | Copyright © 2010 </a:t>
            </a:r>
            <a:endParaRPr lang="zh-CN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6769296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0316" y="908831"/>
            <a:ext cx="8204897" cy="4185279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ADF9D73-19DD-42E9-82C8-938130CBA31C}" type="slidenum">
              <a:rPr lang="en-US" altLang="zh-CN" smtClean="0">
                <a:solidFill>
                  <a:prstClr val="black"/>
                </a:solidFill>
              </a:rPr>
              <a:pPr>
                <a:defRPr/>
              </a:pPr>
              <a:t>10</a:t>
            </a:fld>
            <a:r>
              <a:rPr lang="en-GB" altLang="zh-CN" smtClean="0">
                <a:solidFill>
                  <a:prstClr val="black"/>
                </a:solidFill>
              </a:rPr>
              <a:t> | Copyright © 2010 </a:t>
            </a: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480316" y="5184117"/>
            <a:ext cx="8204897" cy="103506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285750" marR="0" indent="-20638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</a:rPr>
              <a:t>    当数据很多时，向下拉动浮动表，表头会停留在顶端（浮动表头）</a:t>
            </a:r>
          </a:p>
        </p:txBody>
      </p:sp>
    </p:spTree>
    <p:extLst>
      <p:ext uri="{BB962C8B-B14F-4D97-AF65-F5344CB8AC3E}">
        <p14:creationId xmlns:p14="http://schemas.microsoft.com/office/powerpoint/2010/main" val="755681191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ADF9D73-19DD-42E9-82C8-938130CBA31C}" type="slidenum">
              <a:rPr lang="en-US" altLang="zh-CN" smtClean="0">
                <a:solidFill>
                  <a:prstClr val="black"/>
                </a:solidFill>
              </a:rPr>
              <a:pPr>
                <a:defRPr/>
              </a:pPr>
              <a:t>11</a:t>
            </a:fld>
            <a:r>
              <a:rPr lang="en-GB" altLang="zh-CN" smtClean="0">
                <a:solidFill>
                  <a:prstClr val="black"/>
                </a:solidFill>
              </a:rPr>
              <a:t> | Copyright © 2010 </a:t>
            </a:r>
            <a:endParaRPr lang="zh-CN" altLang="en-US" dirty="0">
              <a:solidFill>
                <a:prstClr val="black"/>
              </a:solidFill>
            </a:endParaRPr>
          </a:p>
        </p:txBody>
      </p:sp>
      <p:pic>
        <p:nvPicPr>
          <p:cNvPr id="8" name="内容占位符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3705" y="953835"/>
            <a:ext cx="8212138" cy="3796276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 bwMode="auto">
          <a:xfrm>
            <a:off x="453705" y="4959102"/>
            <a:ext cx="8212138" cy="108007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285750" marR="0" indent="-1270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</a:rPr>
              <a:t>    明细表中，‘未完成部分’默认为显示，‘完成部分’默认为隐藏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itchFamily="34" charset="-122"/>
            </a:endParaRPr>
          </a:p>
          <a:p>
            <a:pPr marL="285750" marR="0" indent="-1270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    点击‘完成部分’或‘未完成部分’，可显示或隐藏该类型明细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79413450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3075" y="953835"/>
            <a:ext cx="8212138" cy="2540106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ADF9D73-19DD-42E9-82C8-938130CBA31C}" type="slidenum">
              <a:rPr lang="en-US" altLang="zh-CN" smtClean="0">
                <a:solidFill>
                  <a:prstClr val="black"/>
                </a:solidFill>
              </a:rPr>
              <a:pPr>
                <a:defRPr/>
              </a:pPr>
              <a:t>12</a:t>
            </a:fld>
            <a:r>
              <a:rPr lang="en-GB" altLang="zh-CN" smtClean="0">
                <a:solidFill>
                  <a:prstClr val="black"/>
                </a:solidFill>
              </a:rPr>
              <a:t> | Copyright © 2010 </a:t>
            </a:r>
            <a:endParaRPr lang="zh-CN" altLang="en-US" dirty="0">
              <a:solidFill>
                <a:prstClr val="black"/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488" y="3617304"/>
            <a:ext cx="5791200" cy="251460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 bwMode="auto">
          <a:xfrm>
            <a:off x="6417123" y="3617304"/>
            <a:ext cx="2268090" cy="251460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R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</a:rPr>
              <a:t>   当某家公司上传的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本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</a:rPr>
              <a:t>月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R="0" algn="ctr" defTabSz="179388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</a:rPr>
              <a:t>     实际数有问题时，可点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itchFamily="34" charset="-122"/>
            </a:endParaRPr>
          </a:p>
          <a:p>
            <a:pPr marR="0" algn="ctr" defTabSz="179388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</a:rPr>
              <a:t>     击该公司名称，弹出编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itchFamily="34" charset="-122"/>
            </a:endParaRPr>
          </a:p>
          <a:p>
            <a:pPr marR="0" algn="ctr" defTabSz="179388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</a:rPr>
              <a:t>    辑框进行修改编辑     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30864523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ADF9D73-19DD-42E9-82C8-938130CBA31C}" type="slidenum">
              <a:rPr lang="en-US" altLang="zh-CN" smtClean="0">
                <a:solidFill>
                  <a:prstClr val="black"/>
                </a:solidFill>
              </a:rPr>
              <a:pPr>
                <a:defRPr/>
              </a:pPr>
              <a:t>13</a:t>
            </a:fld>
            <a:r>
              <a:rPr lang="en-GB" altLang="zh-CN" smtClean="0">
                <a:solidFill>
                  <a:prstClr val="black"/>
                </a:solidFill>
              </a:rPr>
              <a:t> | Copyright © 2010 </a:t>
            </a: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4752012" y="914153"/>
            <a:ext cx="4315101" cy="372992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R="0" algn="ctr" defTabSz="2651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表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内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明细数据计算方法如下：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                         </a:t>
            </a:r>
          </a:p>
          <a:p>
            <a:pPr marR="0" algn="ctr" defTabSz="2651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R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本月发生中的差额（商管系统中为欠收）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=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本月实际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本月计划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 marR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 marR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 marR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本年累计中的本月应收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=                                                         </a:t>
            </a:r>
          </a:p>
          <a:p>
            <a:pPr marR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                   上月年累计中的本月应收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+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本月发生中的本月应收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 marR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 marR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 marR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本年累计中的本月实收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=                                                         </a:t>
            </a:r>
          </a:p>
          <a:p>
            <a:pPr marR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                     上月年累计中的本月实收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+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本月发生中的本月应收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 marR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 marR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 marR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本年累计中的差额（商管中为欠收）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= 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累计实际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累计计划      </a:t>
            </a:r>
            <a:endParaRPr lang="en-US" altLang="zh-CN" sz="1200" dirty="0">
              <a:latin typeface="微软雅黑" pitchFamily="34" charset="-122"/>
              <a:ea typeface="微软雅黑" pitchFamily="34" charset="-122"/>
            </a:endParaRPr>
          </a:p>
          <a:p>
            <a:pPr marR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 marR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 marR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zh-CN" sz="1200" dirty="0">
              <a:latin typeface="微软雅黑" pitchFamily="34" charset="-122"/>
              <a:ea typeface="微软雅黑" pitchFamily="34" charset="-122"/>
            </a:endParaRPr>
          </a:p>
          <a:p>
            <a:pPr marR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本年累计中的完成率：同上表                                                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1" name="内容占位符 10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6727" y="914155"/>
            <a:ext cx="4275285" cy="5490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547622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</a:t>
            </a:r>
            <a:r>
              <a:rPr lang="zh-CN" altLang="en-US" dirty="0" smtClean="0"/>
              <a:t>、未完成说明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ADF9D73-19DD-42E9-82C8-938130CBA31C}" type="slidenum">
              <a:rPr lang="en-US" altLang="zh-CN" smtClean="0">
                <a:solidFill>
                  <a:prstClr val="black"/>
                </a:solidFill>
              </a:rPr>
              <a:pPr>
                <a:defRPr/>
              </a:pPr>
              <a:t>14</a:t>
            </a:fld>
            <a:r>
              <a:rPr lang="en-GB" altLang="zh-CN" smtClean="0">
                <a:solidFill>
                  <a:prstClr val="black"/>
                </a:solidFill>
              </a:rPr>
              <a:t> | Copyright © 2010 </a:t>
            </a: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471488" y="5094111"/>
            <a:ext cx="8213725" cy="143210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285750" marR="0" indent="-28575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</a:rPr>
              <a:t>点击‘未完成说明’，页面显示相应未完成公司的相应指标未完成情况                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itchFamily="34" charset="-122"/>
            </a:endParaRPr>
          </a:p>
          <a:p>
            <a:pPr marL="285750" marR="0" indent="-28575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点击‘导出数据’，可直接导出未完成说明的汇总表，填写相应数据之后保存      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285750" marR="0" indent="-28575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</a:rPr>
              <a:t>点击‘导入数据’，在弹出框里选择相应表格并打开，未完成说明导入成功          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itchFamily="34" charset="-122"/>
            </a:endParaRPr>
          </a:p>
          <a:p>
            <a:pPr marL="285750" marR="0" indent="-28575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8" name="内容占位符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9338" y="980783"/>
            <a:ext cx="8212138" cy="4113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909934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1730" y="890156"/>
            <a:ext cx="5085339" cy="5490366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ADF9D73-19DD-42E9-82C8-938130CBA31C}" type="slidenum">
              <a:rPr lang="en-US" altLang="zh-CN" smtClean="0">
                <a:solidFill>
                  <a:prstClr val="black"/>
                </a:solidFill>
              </a:rPr>
              <a:pPr>
                <a:defRPr/>
              </a:pPr>
              <a:t>15</a:t>
            </a:fld>
            <a:r>
              <a:rPr lang="en-GB" altLang="zh-CN" smtClean="0">
                <a:solidFill>
                  <a:prstClr val="black"/>
                </a:solidFill>
              </a:rPr>
              <a:t> | Copyright © 2010 </a:t>
            </a: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6044920" y="2168916"/>
            <a:ext cx="3092369" cy="171011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285750" marR="0" indent="-28575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</a:rPr>
              <a:t>点击‘蓝色字体的公司名称’，        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itchFamily="34" charset="-122"/>
            </a:endParaRPr>
          </a:p>
          <a:p>
            <a:pPr marR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弹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出月度经营报告编辑框，根据   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R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</a:rPr>
              <a:t>实际情况填写未完成原因和采取   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itchFamily="34" charset="-122"/>
            </a:endParaRPr>
          </a:p>
          <a:p>
            <a:pPr marR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</a:rPr>
              <a:t>措施，填写完成之后点击‘确定’</a:t>
            </a:r>
          </a:p>
        </p:txBody>
      </p:sp>
    </p:spTree>
    <p:extLst>
      <p:ext uri="{BB962C8B-B14F-4D97-AF65-F5344CB8AC3E}">
        <p14:creationId xmlns:p14="http://schemas.microsoft.com/office/powerpoint/2010/main" val="3433724660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ADF9D73-19DD-42E9-82C8-938130CBA31C}" type="slidenum">
              <a:rPr lang="en-US" altLang="zh-CN" smtClean="0">
                <a:solidFill>
                  <a:prstClr val="black"/>
                </a:solidFill>
              </a:rPr>
              <a:pPr>
                <a:defRPr/>
              </a:pPr>
              <a:t>16</a:t>
            </a:fld>
            <a:r>
              <a:rPr lang="en-GB" altLang="zh-CN" smtClean="0">
                <a:solidFill>
                  <a:prstClr val="black"/>
                </a:solidFill>
              </a:rPr>
              <a:t> | Copyright © 2010 </a:t>
            </a:r>
            <a:endParaRPr lang="zh-CN" altLang="en-US" dirty="0">
              <a:solidFill>
                <a:prstClr val="black"/>
              </a:solidFill>
            </a:endParaRPr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1731" y="908832"/>
            <a:ext cx="4590306" cy="427528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745" y="4824093"/>
            <a:ext cx="4365292" cy="150495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 bwMode="auto">
          <a:xfrm>
            <a:off x="5130242" y="3113980"/>
            <a:ext cx="4013758" cy="180011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285750" marR="0" indent="-201613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</a:rPr>
              <a:t>点击右侧‘本月新增’或者‘补回中 ’    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itchFamily="34" charset="-122"/>
            </a:endParaRPr>
          </a:p>
          <a:p>
            <a:pPr marR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或者‘到期未补回’，根据实际情况   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R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</a:rPr>
              <a:t>选择相应的补回情况。选择‘承诺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X    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180975" marR="0" indent="-180975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月份补回’，并在旁边文本框选择相   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R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</a:rPr>
              <a:t>应的月份。选择‘预计年内无法补回，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itchFamily="34" charset="-122"/>
            </a:endParaRPr>
          </a:p>
          <a:p>
            <a:pPr marR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必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保全年完成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[]’,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在旁边的文本框输入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R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相应数字，系统会自动计算指标和差   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R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额。根据实际情况选‘完成承诺数据’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R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和‘未完成承诺数据’。选择‘其他   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R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情况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’，并在旁边文本框选择相应的   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R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月份。选完之后点击‘确定’              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R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180975" marR="0" indent="-180975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itchFamily="34" charset="-122"/>
            </a:endParaRPr>
          </a:p>
          <a:p>
            <a:pPr marR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itchFamily="34" charset="-122"/>
            </a:endParaRPr>
          </a:p>
          <a:p>
            <a:pPr marR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itchFamily="34" charset="-122"/>
            </a:endParaRPr>
          </a:p>
          <a:p>
            <a:pPr marR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itchFamily="34" charset="-122"/>
            </a:endParaRPr>
          </a:p>
          <a:p>
            <a:pPr marR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64409638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8134" y="980332"/>
            <a:ext cx="8212138" cy="3960265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ADF9D73-19DD-42E9-82C8-938130CBA31C}" type="slidenum">
              <a:rPr lang="en-US" altLang="zh-CN" smtClean="0">
                <a:solidFill>
                  <a:prstClr val="black"/>
                </a:solidFill>
              </a:rPr>
              <a:pPr>
                <a:defRPr/>
              </a:pPr>
              <a:t>17</a:t>
            </a:fld>
            <a:r>
              <a:rPr lang="en-GB" altLang="zh-CN" smtClean="0">
                <a:solidFill>
                  <a:prstClr val="black"/>
                </a:solidFill>
              </a:rPr>
              <a:t> | Copyright © 2010 </a:t>
            </a: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538134" y="5139114"/>
            <a:ext cx="8190546" cy="99006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285750" marR="0" indent="-28575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</a:rPr>
              <a:t>点击‘月报说明’，系统自动生成月报说明。也可根据需要对月报说明进行编辑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itchFamily="34" charset="-122"/>
            </a:endParaRPr>
          </a:p>
          <a:p>
            <a:pPr marL="285750" marR="0" indent="-28575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点击‘上传附件’，可以上传需要的附件，上传多余的附件可以直接点击删除    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13607824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6727" y="953835"/>
            <a:ext cx="8145543" cy="2970198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ADF9D73-19DD-42E9-82C8-938130CBA31C}" type="slidenum">
              <a:rPr lang="en-US" altLang="zh-CN" smtClean="0">
                <a:solidFill>
                  <a:prstClr val="black"/>
                </a:solidFill>
              </a:rPr>
              <a:pPr>
                <a:defRPr/>
              </a:pPr>
              <a:t>18</a:t>
            </a:fld>
            <a:r>
              <a:rPr lang="en-GB" altLang="zh-CN" smtClean="0">
                <a:solidFill>
                  <a:prstClr val="black"/>
                </a:solidFill>
              </a:rPr>
              <a:t> | Copyright © 2010 </a:t>
            </a: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476727" y="4194051"/>
            <a:ext cx="7965531" cy="148509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285750" marR="0" indent="-28575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</a:rPr>
              <a:t>点击‘月报保存’，保存相应上传的月报数据</a:t>
            </a:r>
            <a:r>
              <a:rPr kumimoji="0" lang="zh-CN" alt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</a:rPr>
              <a:t>                                              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034835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2600" y="2573942"/>
            <a:ext cx="8212138" cy="1305087"/>
          </a:xfrm>
          <a:solidFill>
            <a:srgbClr val="0070C0"/>
          </a:solidFill>
          <a:ln>
            <a:noFill/>
          </a:ln>
        </p:spPr>
        <p:txBody>
          <a:bodyPr anchor="ctr"/>
          <a:lstStyle/>
          <a:p>
            <a:pPr algn="ctr"/>
            <a:r>
              <a:rPr lang="zh-CN" altLang="en-US" sz="3600" dirty="0" smtClean="0">
                <a:solidFill>
                  <a:schemeClr val="bg1"/>
                </a:solidFill>
              </a:rPr>
              <a:t>一：月度经营报告上报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ADF9D73-19DD-42E9-82C8-938130CBA31C}" type="slidenum">
              <a:rPr lang="en-US" altLang="zh-CN" smtClean="0">
                <a:solidFill>
                  <a:prstClr val="black"/>
                </a:solidFill>
              </a:rPr>
              <a:pPr>
                <a:defRPr/>
              </a:pPr>
              <a:t>1</a:t>
            </a:fld>
            <a:r>
              <a:rPr lang="en-GB" altLang="zh-CN" smtClean="0">
                <a:solidFill>
                  <a:prstClr val="black"/>
                </a:solidFill>
              </a:rPr>
              <a:t> | Copyright © 2010 </a:t>
            </a:r>
            <a:endParaRPr lang="zh-CN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6645992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1488" y="953835"/>
            <a:ext cx="8212138" cy="3192455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ADF9D73-19DD-42E9-82C8-938130CBA31C}" type="slidenum">
              <a:rPr lang="en-US" altLang="zh-CN" smtClean="0">
                <a:solidFill>
                  <a:prstClr val="black"/>
                </a:solidFill>
              </a:rPr>
              <a:pPr>
                <a:defRPr/>
              </a:pPr>
              <a:t>19</a:t>
            </a:fld>
            <a:r>
              <a:rPr lang="en-GB" altLang="zh-CN" smtClean="0">
                <a:solidFill>
                  <a:prstClr val="black"/>
                </a:solidFill>
              </a:rPr>
              <a:t> | Copyright © 2010 </a:t>
            </a: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471488" y="5228404"/>
            <a:ext cx="8212138" cy="4571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285750" indent="-285750" algn="ctr" eaLnBrk="0" hangingPunct="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点击‘月报提交’，显示流程上报页面。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流程可根据需要进行相应调整。             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 algn="ctr" eaLnBrk="0" hangingPunct="0">
              <a:buFont typeface="Arial" panose="020B0604020202020204" pitchFamily="34" charset="0"/>
              <a:buChar char="•"/>
            </a:pP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  <a:p>
            <a:pPr marL="285750" marR="0" indent="-28575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734695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1488" y="953835"/>
            <a:ext cx="6367408" cy="4525963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ADF9D73-19DD-42E9-82C8-938130CBA31C}" type="slidenum">
              <a:rPr lang="en-US" altLang="zh-CN" smtClean="0">
                <a:solidFill>
                  <a:prstClr val="black"/>
                </a:solidFill>
              </a:rPr>
              <a:pPr>
                <a:defRPr/>
              </a:pPr>
              <a:t>20</a:t>
            </a:fld>
            <a:r>
              <a:rPr lang="en-GB" altLang="zh-CN" smtClean="0">
                <a:solidFill>
                  <a:prstClr val="black"/>
                </a:solidFill>
              </a:rPr>
              <a:t> | Copyright © 2010 </a:t>
            </a: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611737" y="5466937"/>
            <a:ext cx="7830522" cy="82939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285750" indent="-285750" algn="ctr" eaLnBrk="0" hangingPunct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点击‘请选择’，弹出选人控件，点击‘组合查询’，输入被查询人信息，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选择用</a:t>
            </a:r>
          </a:p>
          <a:p>
            <a:pPr algn="ctr" eaLnBrk="0" hangingPunct="0">
              <a:lnSpc>
                <a:spcPct val="15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户，点‘确认’。                                                                                          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592601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6511" y="953835"/>
            <a:ext cx="5076825" cy="2209800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ADF9D73-19DD-42E9-82C8-938130CBA31C}" type="slidenum">
              <a:rPr lang="en-US" altLang="zh-CN" smtClean="0">
                <a:solidFill>
                  <a:prstClr val="black"/>
                </a:solidFill>
              </a:rPr>
              <a:pPr>
                <a:defRPr/>
              </a:pPr>
              <a:t>21</a:t>
            </a:fld>
            <a:r>
              <a:rPr lang="en-GB" altLang="zh-CN" smtClean="0">
                <a:solidFill>
                  <a:prstClr val="black"/>
                </a:solidFill>
              </a:rPr>
              <a:t> | Copyright © 2010 </a:t>
            </a: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486511" y="3370714"/>
            <a:ext cx="8180762" cy="297019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285750" marR="0" indent="-28575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点击‘加签’按钮，弹出加签文本框。                                                                      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285750" marR="0" indent="-28575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</a:rPr>
              <a:t>节点：可以根据需要选择加签到某个节点后边                                                            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itchFamily="34" charset="-122"/>
            </a:endParaRPr>
          </a:p>
          <a:p>
            <a:pPr marL="285750" marR="0" indent="-28575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审批类型：自动默认顺序审批                                                                                    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285750" marR="0" indent="-28575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</a:rPr>
              <a:t>加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</a:rPr>
              <a:t>签节点名称：可以根据需要进行更改，例如填写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</a:rPr>
              <a:t>: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</a:rPr>
              <a:t>‘审批’                                       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itchFamily="34" charset="-122"/>
            </a:endParaRPr>
          </a:p>
          <a:p>
            <a:pPr marL="285750" marR="0" indent="-28575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点击‘请选择’，按顺序一次性添加相应的审批人并确认。加签上的审批人可根据需要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R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</a:rPr>
              <a:t>进行删除，如果加签的审批人顺序不对或者有缺失，可全部删除后重新再按顺序加签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itchFamily="34" charset="-122"/>
            </a:endParaRPr>
          </a:p>
          <a:p>
            <a:pPr marL="285750" marR="0" indent="-28575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</a:rPr>
              <a:t>加签完毕，填写相关说明，点击‘提交’，月报提交成功   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30002004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6727" y="998838"/>
            <a:ext cx="8212138" cy="3383219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ADF9D73-19DD-42E9-82C8-938130CBA31C}" type="slidenum">
              <a:rPr lang="en-US" altLang="zh-CN" smtClean="0">
                <a:solidFill>
                  <a:prstClr val="black"/>
                </a:solidFill>
              </a:rPr>
              <a:pPr>
                <a:defRPr/>
              </a:pPr>
              <a:t>22</a:t>
            </a:fld>
            <a:r>
              <a:rPr lang="en-GB" altLang="zh-CN" smtClean="0">
                <a:solidFill>
                  <a:prstClr val="black"/>
                </a:solidFill>
              </a:rPr>
              <a:t> | Copyright © 2010 </a:t>
            </a: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476727" y="4734087"/>
            <a:ext cx="8190546" cy="144009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285750" marR="0" indent="-28575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</a:rPr>
              <a:t>提交的流程若有不妥之处，可以直接点击‘撤销’按钮，撤销当前流程，重新编辑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itchFamily="34" charset="-122"/>
            </a:endParaRPr>
          </a:p>
          <a:p>
            <a:pPr marL="285750" marR="0" indent="-28575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若当前提交页面已经关闭，可以通过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OA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的已办打开当前页，在下一个审批人没有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R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</a:rPr>
              <a:t>打开待办之前可以点击‘撤销’按钮，撤销当前流程，系统会自动发待办给发起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itchFamily="34" charset="-122"/>
            </a:endParaRPr>
          </a:p>
          <a:p>
            <a:pPr marR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</a:rPr>
              <a:t>人，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发起人打开待办重新上报即可。                       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121070457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5865" y="953835"/>
            <a:ext cx="8212138" cy="3150210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ADF9D73-19DD-42E9-82C8-938130CBA31C}" type="slidenum">
              <a:rPr lang="en-US" altLang="zh-CN" smtClean="0">
                <a:solidFill>
                  <a:prstClr val="black"/>
                </a:solidFill>
              </a:rPr>
              <a:pPr>
                <a:defRPr/>
              </a:pPr>
              <a:t>23</a:t>
            </a:fld>
            <a:r>
              <a:rPr lang="en-GB" altLang="zh-CN" smtClean="0">
                <a:solidFill>
                  <a:prstClr val="black"/>
                </a:solidFill>
              </a:rPr>
              <a:t> | Copyright © 2010 </a:t>
            </a: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474278" y="4869096"/>
            <a:ext cx="8213725" cy="45003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285750" indent="-285750" algn="ctr" eaLnBrk="0" hangingPunct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被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退回的流程可以点击‘作废’，作废当前流程，重新上报即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可。发起人登录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OA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系统，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algn="ctr" eaLnBrk="0" hangingPunct="0">
              <a:lnSpc>
                <a:spcPct val="15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待办里会有被退回的流程，点击被退回流程的待办，打开流程提交页面                     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66607819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0746" y="953835"/>
            <a:ext cx="8205927" cy="3780252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ADF9D73-19DD-42E9-82C8-938130CBA31C}" type="slidenum">
              <a:rPr lang="en-US" altLang="zh-CN" smtClean="0">
                <a:solidFill>
                  <a:prstClr val="black"/>
                </a:solidFill>
              </a:rPr>
              <a:pPr>
                <a:defRPr/>
              </a:pPr>
              <a:t>24</a:t>
            </a:fld>
            <a:r>
              <a:rPr lang="en-GB" altLang="zh-CN" smtClean="0">
                <a:solidFill>
                  <a:prstClr val="black"/>
                </a:solidFill>
              </a:rPr>
              <a:t> | Copyright © 2010 </a:t>
            </a: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480746" y="5004105"/>
            <a:ext cx="8205927" cy="81005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285750" marR="0" indent="-28575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</a:rPr>
              <a:t>被退回流程的待办打开之后，进入月报上报编辑页面，月报保存后，点击‘月报提交’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itchFamily="34" charset="-122"/>
            </a:endParaRPr>
          </a:p>
          <a:p>
            <a:pPr marL="285750" marR="0" indent="-28575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进入月报提交页面，点击‘作废’，即可作废当前流程                                               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45428681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1487" y="953835"/>
            <a:ext cx="8213725" cy="4050270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ADF9D73-19DD-42E9-82C8-938130CBA31C}" type="slidenum">
              <a:rPr lang="en-US" altLang="zh-CN" smtClean="0">
                <a:solidFill>
                  <a:prstClr val="black"/>
                </a:solidFill>
              </a:rPr>
              <a:pPr>
                <a:defRPr/>
              </a:pPr>
              <a:t>25</a:t>
            </a:fld>
            <a:r>
              <a:rPr lang="en-GB" altLang="zh-CN" smtClean="0">
                <a:solidFill>
                  <a:prstClr val="black"/>
                </a:solidFill>
              </a:rPr>
              <a:t> | Copyright © 2010 </a:t>
            </a: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471487" y="4751643"/>
            <a:ext cx="8060777" cy="153010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285750" marR="0" indent="-28575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471487" y="5094111"/>
            <a:ext cx="8213725" cy="945063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285750" marR="0" indent="-28575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</a:rPr>
              <a:t>作废的流程显示如上图：                                                                                       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itchFamily="34" charset="-122"/>
            </a:endParaRPr>
          </a:p>
          <a:p>
            <a:pPr marL="285750" marR="0" indent="-28575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流程作废后，如需再次上报，退出系统再次登录上报即可                                        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88498478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rebuchet MS" pitchFamily="34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rebuchet MS" pitchFamily="34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rebuchet MS" pitchFamily="34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rebuchet MS" pitchFamily="34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rebuchet MS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rebuchet MS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rebuchet MS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rebuchet MS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rebuchet MS" pitchFamily="34" charset="0"/>
                <a:ea typeface="宋体" pitchFamily="2" charset="-122"/>
              </a:defRPr>
            </a:lvl9pPr>
          </a:lstStyle>
          <a:p>
            <a:fld id="{E6D60084-9ECF-4120-9FED-EA56789002C7}" type="slidenum">
              <a:rPr lang="en-US" altLang="zh-CN" sz="800" smtClean="0">
                <a:latin typeface="微软雅黑" pitchFamily="34" charset="-122"/>
                <a:ea typeface="微软雅黑" pitchFamily="34" charset="-122"/>
              </a:rPr>
              <a:pPr/>
              <a:t>26</a:t>
            </a:fld>
            <a:r>
              <a:rPr lang="en-GB" altLang="zh-CN" sz="800" dirty="0">
                <a:latin typeface="微软雅黑" pitchFamily="34" charset="-122"/>
                <a:ea typeface="微软雅黑" pitchFamily="34" charset="-122"/>
              </a:rPr>
              <a:t> | 2010</a:t>
            </a:r>
            <a:r>
              <a:rPr lang="zh-CN" altLang="en-GB" sz="800">
                <a:latin typeface="微软雅黑" pitchFamily="34" charset="-122"/>
                <a:ea typeface="微软雅黑" pitchFamily="34" charset="-122"/>
              </a:rPr>
              <a:t>年</a:t>
            </a:r>
            <a:r>
              <a:rPr lang="en-GB" altLang="zh-CN" sz="800" dirty="0">
                <a:latin typeface="微软雅黑" pitchFamily="34" charset="-122"/>
                <a:ea typeface="微软雅黑" pitchFamily="34" charset="-122"/>
              </a:rPr>
              <a:t>11</a:t>
            </a:r>
            <a:r>
              <a:rPr lang="zh-CN" altLang="en-GB" sz="800">
                <a:latin typeface="微软雅黑" pitchFamily="34" charset="-122"/>
                <a:ea typeface="微软雅黑" pitchFamily="34" charset="-122"/>
              </a:rPr>
              <a:t>月</a:t>
            </a:r>
            <a:endParaRPr lang="zh-CN" sz="8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0" y="2720975"/>
            <a:ext cx="9144000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rebuchet MS" pitchFamily="34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rebuchet MS" pitchFamily="34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rebuchet MS" pitchFamily="34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rebuchet MS" pitchFamily="34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rebuchet MS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rebuchet MS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rebuchet MS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rebuchet MS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rebuchet MS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GB" altLang="zh-CN" sz="4400" b="1" dirty="0">
                <a:solidFill>
                  <a:schemeClr val="bg1"/>
                </a:solidFill>
              </a:rPr>
              <a:t>www.alcatel-lucent.com</a:t>
            </a:r>
          </a:p>
        </p:txBody>
      </p:sp>
      <p:pic>
        <p:nvPicPr>
          <p:cNvPr id="23557" name="Picture 4" descr="dots-end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3638" y="4110038"/>
            <a:ext cx="6840537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8" name="Rectangle 6"/>
          <p:cNvSpPr>
            <a:spLocks noChangeAspect="1" noChangeArrowheads="1"/>
          </p:cNvSpPr>
          <p:nvPr/>
        </p:nvSpPr>
        <p:spPr bwMode="auto">
          <a:xfrm>
            <a:off x="3175" y="2005013"/>
            <a:ext cx="9140825" cy="2286000"/>
          </a:xfrm>
          <a:prstGeom prst="rect">
            <a:avLst/>
          </a:prstGeom>
          <a:solidFill>
            <a:srgbClr val="0160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/>
          <a:p>
            <a:endParaRPr lang="zh-CN" altLang="en-US"/>
          </a:p>
        </p:txBody>
      </p:sp>
      <p:sp>
        <p:nvSpPr>
          <p:cNvPr id="23559" name="Rectangle 7"/>
          <p:cNvSpPr>
            <a:spLocks noChangeArrowheads="1"/>
          </p:cNvSpPr>
          <p:nvPr/>
        </p:nvSpPr>
        <p:spPr bwMode="auto">
          <a:xfrm>
            <a:off x="1763688" y="2596894"/>
            <a:ext cx="5616624" cy="92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4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谢谢大家！</a:t>
            </a:r>
            <a:endParaRPr lang="en-US" altLang="zh-CN" sz="4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2299672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、模版下载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ADF9D73-19DD-42E9-82C8-938130CBA31C}" type="slidenum">
              <a:rPr lang="en-US" altLang="zh-CN" smtClean="0">
                <a:solidFill>
                  <a:prstClr val="black"/>
                </a:solidFill>
              </a:rPr>
              <a:pPr>
                <a:defRPr/>
              </a:pPr>
              <a:t>2</a:t>
            </a:fld>
            <a:r>
              <a:rPr lang="en-GB" altLang="zh-CN" smtClean="0">
                <a:solidFill>
                  <a:prstClr val="black"/>
                </a:solidFill>
              </a:rPr>
              <a:t> | Copyright © 2010 </a:t>
            </a:r>
            <a:endParaRPr lang="zh-CN" altLang="en-US" dirty="0">
              <a:solidFill>
                <a:prstClr val="black"/>
              </a:solidFill>
            </a:endParaRPr>
          </a:p>
        </p:txBody>
      </p:sp>
      <p:pic>
        <p:nvPicPr>
          <p:cNvPr id="9" name="内容占位符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3148" y="980308"/>
            <a:ext cx="8212138" cy="2541852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 bwMode="auto">
          <a:xfrm>
            <a:off x="493222" y="3707678"/>
            <a:ext cx="8191991" cy="268706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628650" marR="0" indent="-28575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628650" marR="0" indent="-28575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点击‘月度经营报告上报’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628650" indent="-285750" eaLnBrk="0" hangingPunct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点击下拉菜单，选定所要上传数据的系统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628650" indent="-285750" eaLnBrk="0" hangingPunct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点击‘请点击下载填报模版’并保存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628650" indent="-285750" eaLnBrk="0" hangingPunct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根据所下载的模版填写相应数据，数据默认显示整数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342900" eaLnBrk="0" hangingPunct="0">
              <a:lnSpc>
                <a:spcPct val="150000"/>
              </a:lnSpc>
            </a:pPr>
            <a:r>
              <a:rPr lang="zh-CN" altLang="en-US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注意：（数据最多保留</a:t>
            </a:r>
            <a:r>
              <a:rPr lang="en-US" altLang="zh-CN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位小数；数据里不能有公式；数据里只能是数字，不能把‘</a:t>
            </a:r>
            <a:r>
              <a:rPr lang="en-US" altLang="zh-CN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’</a:t>
            </a:r>
            <a:endParaRPr lang="en-US" altLang="zh-CN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eaLnBrk="0" hangingPunct="0">
              <a:lnSpc>
                <a:spcPct val="150000"/>
              </a:lnSpc>
            </a:pPr>
            <a:r>
              <a:rPr lang="en-US" altLang="zh-CN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            </a:t>
            </a:r>
            <a:r>
              <a:rPr lang="zh-CN" altLang="en-US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写成‘</a:t>
            </a:r>
            <a:r>
              <a:rPr lang="en-US" altLang="zh-CN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O</a:t>
            </a:r>
            <a:r>
              <a:rPr lang="zh-CN" altLang="en-US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’；每台机器上装上杀毒软件，保证模版表格不要中宏病毒）</a:t>
            </a:r>
            <a:endParaRPr lang="en-US" altLang="zh-CN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eaLnBrk="0" hangingPunct="0">
              <a:lnSpc>
                <a:spcPct val="150000"/>
              </a:lnSpc>
            </a:pPr>
            <a:r>
              <a:rPr lang="en-US" altLang="zh-CN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628650" indent="-285750" eaLnBrk="0" hangingPunct="0">
              <a:buFont typeface="Arial" panose="020B0604020202020204" pitchFamily="34" charset="0"/>
              <a:buChar char="•"/>
            </a:pP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82447916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、数据导入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3075" y="953835"/>
            <a:ext cx="8212138" cy="2623418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ADF9D73-19DD-42E9-82C8-938130CBA31C}" type="slidenum">
              <a:rPr lang="en-US" altLang="zh-CN" smtClean="0">
                <a:solidFill>
                  <a:prstClr val="black"/>
                </a:solidFill>
              </a:rPr>
              <a:pPr>
                <a:defRPr/>
              </a:pPr>
              <a:t>3</a:t>
            </a:fld>
            <a:r>
              <a:rPr lang="en-GB" altLang="zh-CN" smtClean="0">
                <a:solidFill>
                  <a:prstClr val="black"/>
                </a:solidFill>
              </a:rPr>
              <a:t> | Copyright © 2010 </a:t>
            </a: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471489" y="4104045"/>
            <a:ext cx="8213724" cy="227777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628650" marR="0" indent="-28575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</a:rPr>
              <a:t>点击‘数据导入’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itchFamily="34" charset="-122"/>
            </a:endParaRPr>
          </a:p>
          <a:p>
            <a:pPr marL="628650" marR="0" indent="-28575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点击‘导入数据’，在弹出的窗口中选择所填写完成的数据模版，导入相应数据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R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24230992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ADF9D73-19DD-42E9-82C8-938130CBA31C}" type="slidenum">
              <a:rPr lang="en-US" altLang="zh-CN" smtClean="0">
                <a:solidFill>
                  <a:prstClr val="black"/>
                </a:solidFill>
              </a:rPr>
              <a:pPr>
                <a:defRPr/>
              </a:pPr>
              <a:t>4</a:t>
            </a:fld>
            <a:r>
              <a:rPr lang="en-GB" altLang="zh-CN" smtClean="0">
                <a:solidFill>
                  <a:prstClr val="black"/>
                </a:solidFill>
              </a:rPr>
              <a:t> | Copyright © 2010 </a:t>
            </a: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473680" y="4419066"/>
            <a:ext cx="8212138" cy="193351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285750" indent="-285750" eaLnBrk="0" hangingPunct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 eaLnBrk="0" hangingPunct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285750" indent="-285750" eaLnBrk="0" hangingPunct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 eaLnBrk="0" hangingPunct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 eaLnBrk="0" hangingPunct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285750" indent="-285750" eaLnBrk="0" hangingPunct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12700" eaLnBrk="0" hangingPunct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    数据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导入后，系统会根据上月数据计算出本月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明细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12700" eaLnBrk="0" hangingPunct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    点击本系统的相应指标，显示该指标相应的明细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12700" eaLnBrk="0" hangingPunct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    若发现部分明细数据异常，可点击‘导出数据’，打开下载的明细表，查看每项指标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273050" eaLnBrk="0" hangingPunct="0">
              <a:lnSpc>
                <a:spcPct val="15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相应公司的本月计划和本月实收数据是否正确，调整之后可点击‘导入数据’再次上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273050" eaLnBrk="0" hangingPunct="0">
              <a:lnSpc>
                <a:spcPct val="15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传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eaLnBrk="0" hangingPunct="0">
              <a:lnSpc>
                <a:spcPct val="150000"/>
              </a:lnSpc>
            </a:pP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eaLnBrk="0" hangingPunct="0">
              <a:lnSpc>
                <a:spcPct val="150000"/>
              </a:lnSpc>
            </a:pP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 eaLnBrk="0" hangingPunct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eaLnBrk="0" hangingPunct="0">
              <a:lnSpc>
                <a:spcPct val="150000"/>
              </a:lnSpc>
            </a:pP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eaLnBrk="0" hangingPunct="0"/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eaLnBrk="0" hangingPunct="0"/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eaLnBrk="0" hangingPunct="0"/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" name="内容占位符 9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3680" y="932402"/>
            <a:ext cx="8212138" cy="3313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005237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6727" y="953835"/>
            <a:ext cx="8212138" cy="3273406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ADF9D73-19DD-42E9-82C8-938130CBA31C}" type="slidenum">
              <a:rPr lang="en-US" altLang="zh-CN" smtClean="0">
                <a:solidFill>
                  <a:prstClr val="black"/>
                </a:solidFill>
              </a:rPr>
              <a:pPr>
                <a:defRPr/>
              </a:pPr>
              <a:t>5</a:t>
            </a:fld>
            <a:r>
              <a:rPr lang="en-GB" altLang="zh-CN" smtClean="0">
                <a:solidFill>
                  <a:prstClr val="black"/>
                </a:solidFill>
              </a:rPr>
              <a:t> | Copyright © 2010 </a:t>
            </a: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476727" y="4914099"/>
            <a:ext cx="8212138" cy="67504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273050" marR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</a:rPr>
              <a:t> 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itchFamily="34" charset="-122"/>
            </a:endParaRPr>
          </a:p>
          <a:p>
            <a:pPr marL="449263" marR="0" indent="-176213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449263" marR="0" indent="-176213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itchFamily="34" charset="-122"/>
            </a:endParaRPr>
          </a:p>
          <a:p>
            <a:pPr marL="449263" marR="0" indent="-176213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</a:rPr>
              <a:t>在数据明细表里，点击表头‘本月发生（万元）’或者‘本年累计（万元）’，可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进行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273050" marR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   数据排序，以便查看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273050" marR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itchFamily="34" charset="-122"/>
            </a:endParaRPr>
          </a:p>
          <a:p>
            <a:pPr marL="273050" marR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      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itchFamily="34" charset="-122"/>
            </a:endParaRPr>
          </a:p>
          <a:p>
            <a:pPr marL="273050" marR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      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itchFamily="34" charset="-122"/>
            </a:endParaRPr>
          </a:p>
          <a:p>
            <a:pPr marL="273050" marR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       </a:t>
            </a:r>
            <a:endParaRPr kumimoji="0" lang="zh-CN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39789778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2600" y="953835"/>
            <a:ext cx="8212138" cy="5400360"/>
          </a:xfrm>
        </p:spPr>
        <p:txBody>
          <a:bodyPr/>
          <a:lstStyle/>
          <a:p>
            <a:pPr marL="273050">
              <a:lnSpc>
                <a:spcPct val="150000"/>
              </a:lnSpc>
              <a:spcAft>
                <a:spcPct val="0"/>
              </a:spcAft>
              <a:buClrTx/>
              <a:tabLst/>
            </a:pPr>
            <a:r>
              <a:rPr lang="zh-CN" altLang="en-US" dirty="0">
                <a:solidFill>
                  <a:schemeClr val="tx1"/>
                </a:solidFill>
              </a:rPr>
              <a:t>若以本年累计排序，其排序规则为：</a:t>
            </a:r>
            <a:endParaRPr lang="en-US" altLang="zh-CN" dirty="0">
              <a:solidFill>
                <a:schemeClr val="tx1"/>
              </a:solidFill>
            </a:endParaRPr>
          </a:p>
          <a:p>
            <a:pPr marL="273050">
              <a:lnSpc>
                <a:spcPct val="150000"/>
              </a:lnSpc>
              <a:spcAft>
                <a:spcPct val="0"/>
              </a:spcAft>
              <a:buClrTx/>
              <a:tabLst/>
            </a:pPr>
            <a:r>
              <a:rPr lang="en-US" altLang="zh-CN" sz="1200" dirty="0"/>
              <a:t>1</a:t>
            </a:r>
            <a:r>
              <a:rPr lang="zh-CN" altLang="en-US" sz="1200" dirty="0"/>
              <a:t>、商管（租金收缴率）：</a:t>
            </a:r>
            <a:r>
              <a:rPr lang="en-US" altLang="zh-CN" sz="1200" dirty="0"/>
              <a:t> </a:t>
            </a:r>
            <a:r>
              <a:rPr lang="zh-CN" altLang="en-US" sz="1200" dirty="0"/>
              <a:t>商管首先排门店属性为‘第三代综合体’的公司</a:t>
            </a:r>
            <a:r>
              <a:rPr lang="en-US" altLang="zh-CN" sz="1200" dirty="0"/>
              <a:t>  </a:t>
            </a:r>
            <a:r>
              <a:rPr lang="zh-CN" altLang="en-US" sz="1200" dirty="0"/>
              <a:t>，分为完成部分、未完成部分、小计，</a:t>
            </a:r>
            <a:r>
              <a:rPr lang="zh-CN" altLang="en-US" sz="1200" dirty="0">
                <a:solidFill>
                  <a:schemeClr val="tx1"/>
                </a:solidFill>
              </a:rPr>
              <a:t>每</a:t>
            </a:r>
            <a:endParaRPr lang="en-US" altLang="zh-CN" sz="1200" dirty="0">
              <a:solidFill>
                <a:schemeClr val="tx1"/>
              </a:solidFill>
            </a:endParaRPr>
          </a:p>
          <a:p>
            <a:pPr marL="534988">
              <a:lnSpc>
                <a:spcPct val="150000"/>
              </a:lnSpc>
              <a:spcAft>
                <a:spcPct val="0"/>
              </a:spcAft>
              <a:buClrTx/>
              <a:tabLst/>
            </a:pPr>
            <a:r>
              <a:rPr lang="en-US" altLang="zh-CN" sz="1200" dirty="0"/>
              <a:t>  </a:t>
            </a:r>
            <a:r>
              <a:rPr lang="zh-CN" altLang="en-US" sz="1200" dirty="0">
                <a:solidFill>
                  <a:schemeClr val="tx1"/>
                </a:solidFill>
              </a:rPr>
              <a:t>一类按照收缴率百分比从大到小排序，若有蚊子描述的放在该类别的最后，若收缴率相同的，则按照本年累计实收</a:t>
            </a:r>
            <a:r>
              <a:rPr lang="zh-CN" altLang="en-US" sz="1200" dirty="0" smtClean="0">
                <a:solidFill>
                  <a:schemeClr val="tx1"/>
                </a:solidFill>
              </a:rPr>
              <a:t>从大</a:t>
            </a:r>
            <a:r>
              <a:rPr lang="zh-CN" altLang="en-US" sz="1200" dirty="0">
                <a:solidFill>
                  <a:schemeClr val="tx1"/>
                </a:solidFill>
              </a:rPr>
              <a:t>到小排序</a:t>
            </a:r>
            <a:r>
              <a:rPr lang="zh-CN" altLang="en-US" sz="1200" dirty="0"/>
              <a:t>，然后再排门店属性为‘一代店’的公司，其排序规则同上</a:t>
            </a:r>
            <a:endParaRPr lang="en-US" altLang="zh-CN" sz="1200" dirty="0"/>
          </a:p>
          <a:p>
            <a:pPr marL="534988" indent="-534988">
              <a:lnSpc>
                <a:spcPct val="150000"/>
              </a:lnSpc>
              <a:buNone/>
            </a:pPr>
            <a:r>
              <a:rPr lang="en-US" altLang="zh-CN" sz="1200" dirty="0"/>
              <a:t> </a:t>
            </a:r>
            <a:r>
              <a:rPr lang="en-US" altLang="zh-CN" sz="1200" dirty="0" smtClean="0"/>
              <a:t>      2</a:t>
            </a:r>
            <a:r>
              <a:rPr lang="zh-CN" altLang="en-US" sz="1200" dirty="0" smtClean="0"/>
              <a:t>、商管的‘租金收缴率’指标的完成要求为：收缴率</a:t>
            </a:r>
            <a:r>
              <a:rPr lang="zh-CN" altLang="zh-CN" sz="1200" dirty="0"/>
              <a:t>≥</a:t>
            </a:r>
            <a:r>
              <a:rPr lang="en-US" altLang="zh-CN" sz="1200" dirty="0"/>
              <a:t>99</a:t>
            </a:r>
            <a:r>
              <a:rPr lang="en-US" altLang="zh-CN" sz="1200" dirty="0" smtClean="0"/>
              <a:t>%</a:t>
            </a:r>
            <a:r>
              <a:rPr lang="zh-CN" altLang="en-US" sz="1200" dirty="0" smtClean="0"/>
              <a:t>以及收缴率为‘超计划</a:t>
            </a:r>
            <a:r>
              <a:rPr lang="en-US" altLang="zh-CN" sz="1200" dirty="0" smtClean="0"/>
              <a:t>x</a:t>
            </a:r>
            <a:r>
              <a:rPr lang="zh-CN" altLang="en-US" sz="1200" dirty="0" smtClean="0"/>
              <a:t>万元’；未完成要求为收缴率       </a:t>
            </a:r>
            <a:r>
              <a:rPr lang="en-US" altLang="zh-CN" sz="1200" dirty="0" smtClean="0"/>
              <a:t>&lt;</a:t>
            </a:r>
            <a:r>
              <a:rPr lang="en-US" altLang="zh-CN" sz="1200" dirty="0"/>
              <a:t>99%.</a:t>
            </a:r>
            <a:r>
              <a:rPr lang="en-US" altLang="zh-CN" sz="1200" dirty="0" smtClean="0"/>
              <a:t> </a:t>
            </a:r>
          </a:p>
          <a:p>
            <a:pPr>
              <a:lnSpc>
                <a:spcPct val="150000"/>
              </a:lnSpc>
            </a:pPr>
            <a:r>
              <a:rPr lang="en-US" altLang="zh-CN" sz="1200" dirty="0" smtClean="0"/>
              <a:t>3</a:t>
            </a:r>
            <a:r>
              <a:rPr lang="zh-CN" altLang="en-US" sz="1200" dirty="0" smtClean="0"/>
              <a:t>、收入指标（收入</a:t>
            </a:r>
            <a:r>
              <a:rPr lang="en-US" altLang="zh-CN" sz="1200" dirty="0" smtClean="0"/>
              <a:t>/</a:t>
            </a:r>
            <a:r>
              <a:rPr lang="zh-CN" altLang="en-US" sz="1200" dirty="0" smtClean="0"/>
              <a:t>综合收入</a:t>
            </a:r>
            <a:r>
              <a:rPr lang="en-US" altLang="zh-CN" sz="1200" dirty="0" smtClean="0"/>
              <a:t>/</a:t>
            </a:r>
            <a:r>
              <a:rPr lang="zh-CN" altLang="en-US" sz="1200" dirty="0" smtClean="0"/>
              <a:t>净收入）排序规则，（适用于所有经营系统）：</a:t>
            </a:r>
            <a:endParaRPr lang="en-US" altLang="zh-CN" sz="1200" dirty="0" smtClean="0"/>
          </a:p>
          <a:p>
            <a:pPr marL="808038" indent="-95250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1200" dirty="0"/>
              <a:t> </a:t>
            </a:r>
            <a:r>
              <a:rPr lang="en-US" altLang="zh-CN" sz="1200" dirty="0" smtClean="0"/>
              <a:t> </a:t>
            </a:r>
            <a:r>
              <a:rPr lang="zh-CN" altLang="en-US" sz="1200" dirty="0" smtClean="0"/>
              <a:t>总部</a:t>
            </a:r>
            <a:endParaRPr lang="en-US" altLang="zh-CN" sz="1200" dirty="0" smtClean="0"/>
          </a:p>
          <a:p>
            <a:pPr marL="808038" indent="-95250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1200" dirty="0" smtClean="0"/>
              <a:t>  </a:t>
            </a:r>
            <a:r>
              <a:rPr lang="zh-CN" altLang="en-US" sz="1200" dirty="0" smtClean="0"/>
              <a:t>完成部分</a:t>
            </a:r>
            <a:endParaRPr lang="en-US" altLang="zh-CN" sz="1200" dirty="0" smtClean="0"/>
          </a:p>
          <a:p>
            <a:pPr marL="808038" indent="-95250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1200" dirty="0"/>
              <a:t> </a:t>
            </a:r>
            <a:r>
              <a:rPr lang="en-US" altLang="zh-CN" sz="1200" dirty="0" smtClean="0"/>
              <a:t> </a:t>
            </a:r>
            <a:r>
              <a:rPr lang="zh-CN" altLang="en-US" sz="1200" dirty="0" smtClean="0"/>
              <a:t>未完成部分</a:t>
            </a:r>
            <a:endParaRPr lang="en-US" altLang="zh-CN" sz="1200" dirty="0" smtClean="0"/>
          </a:p>
          <a:p>
            <a:pPr marL="808038" indent="-95250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1200" dirty="0"/>
              <a:t> </a:t>
            </a:r>
            <a:r>
              <a:rPr lang="en-US" altLang="zh-CN" sz="1200" dirty="0" smtClean="0"/>
              <a:t> </a:t>
            </a:r>
            <a:r>
              <a:rPr lang="zh-CN" altLang="en-US" sz="1200" dirty="0" smtClean="0"/>
              <a:t>小计</a:t>
            </a:r>
            <a:endParaRPr lang="en-US" altLang="zh-CN" sz="1200" dirty="0"/>
          </a:p>
          <a:p>
            <a:pPr marL="712788" indent="-177800">
              <a:lnSpc>
                <a:spcPct val="150000"/>
              </a:lnSpc>
              <a:buNone/>
            </a:pPr>
            <a:r>
              <a:rPr lang="zh-CN" altLang="en-US" sz="1200" dirty="0" smtClean="0"/>
              <a:t>每一类都会按照完成率百分比从大到小排序，文字表达放该类型最后（例如：超计划</a:t>
            </a:r>
            <a:r>
              <a:rPr lang="en-US" altLang="zh-CN" sz="1200" dirty="0" smtClean="0"/>
              <a:t>X</a:t>
            </a:r>
            <a:r>
              <a:rPr lang="zh-CN" altLang="en-US" sz="1200" dirty="0" smtClean="0"/>
              <a:t>万元）。完成要求为：</a:t>
            </a:r>
            <a:endParaRPr lang="en-US" altLang="zh-CN" sz="1200" dirty="0" smtClean="0"/>
          </a:p>
          <a:p>
            <a:pPr marL="712788" indent="-177800">
              <a:lnSpc>
                <a:spcPct val="150000"/>
              </a:lnSpc>
              <a:buNone/>
            </a:pPr>
            <a:r>
              <a:rPr lang="zh-CN" altLang="en-US" sz="1200" dirty="0" smtClean="0"/>
              <a:t>完成率</a:t>
            </a:r>
            <a:r>
              <a:rPr lang="zh-CN" altLang="zh-CN" sz="1200" dirty="0"/>
              <a:t>≥</a:t>
            </a:r>
            <a:r>
              <a:rPr lang="en-US" altLang="zh-CN" sz="1200" dirty="0"/>
              <a:t>100</a:t>
            </a:r>
            <a:r>
              <a:rPr lang="en-US" altLang="zh-CN" sz="1200" dirty="0" smtClean="0"/>
              <a:t>%</a:t>
            </a:r>
            <a:r>
              <a:rPr lang="zh-CN" altLang="en-US" sz="1200" dirty="0" smtClean="0"/>
              <a:t>及其‘超计划’；未完成要求为：完成率</a:t>
            </a:r>
            <a:r>
              <a:rPr lang="en-US" altLang="zh-CN" sz="1200" dirty="0"/>
              <a:t>&lt;100</a:t>
            </a:r>
            <a:r>
              <a:rPr lang="en-US" altLang="zh-CN" sz="1200" dirty="0" smtClean="0"/>
              <a:t>%</a:t>
            </a:r>
            <a:r>
              <a:rPr lang="zh-CN" altLang="en-US" sz="1200" dirty="0" smtClean="0"/>
              <a:t>。</a:t>
            </a:r>
            <a:endParaRPr lang="en-US" altLang="zh-CN" sz="1200" dirty="0" smtClean="0"/>
          </a:p>
          <a:p>
            <a:pPr marL="712788" indent="-357188">
              <a:lnSpc>
                <a:spcPct val="150000"/>
              </a:lnSpc>
              <a:buNone/>
            </a:pPr>
            <a:r>
              <a:rPr lang="en-US" altLang="zh-CN" sz="1200" dirty="0" smtClean="0"/>
              <a:t> 4</a:t>
            </a:r>
            <a:r>
              <a:rPr lang="zh-CN" altLang="en-US" sz="1200" dirty="0"/>
              <a:t>、利润指标（利润</a:t>
            </a:r>
            <a:r>
              <a:rPr lang="en-US" altLang="zh-CN" sz="1200" dirty="0"/>
              <a:t>/</a:t>
            </a:r>
            <a:r>
              <a:rPr lang="zh-CN" altLang="en-US" sz="1200" dirty="0"/>
              <a:t>净利润）排序规则：</a:t>
            </a:r>
            <a:endParaRPr lang="en-US" altLang="zh-CN" sz="1200" dirty="0"/>
          </a:p>
          <a:p>
            <a:pPr marL="712788" indent="0">
              <a:lnSpc>
                <a:spcPct val="150000"/>
              </a:lnSpc>
              <a:buNone/>
            </a:pPr>
            <a:endParaRPr lang="en-US" altLang="zh-CN" sz="1200" dirty="0"/>
          </a:p>
          <a:p>
            <a:pPr marL="534987" indent="0">
              <a:lnSpc>
                <a:spcPct val="150000"/>
              </a:lnSpc>
              <a:buNone/>
            </a:pPr>
            <a:endParaRPr lang="en-US" altLang="zh-CN" sz="1200" dirty="0" smtClean="0"/>
          </a:p>
          <a:p>
            <a:pPr marL="0" indent="0">
              <a:buNone/>
            </a:pPr>
            <a:endParaRPr lang="zh-CN" altLang="en-US" sz="1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ADF9D73-19DD-42E9-82C8-938130CBA31C}" type="slidenum">
              <a:rPr lang="en-US" altLang="zh-CN" smtClean="0">
                <a:solidFill>
                  <a:prstClr val="black"/>
                </a:solidFill>
              </a:rPr>
              <a:pPr>
                <a:defRPr/>
              </a:pPr>
              <a:t>6</a:t>
            </a:fld>
            <a:r>
              <a:rPr lang="en-GB" altLang="zh-CN" dirty="0" smtClean="0">
                <a:solidFill>
                  <a:prstClr val="black"/>
                </a:solidFill>
              </a:rPr>
              <a:t> | Copyright © 2010 </a:t>
            </a:r>
            <a:endParaRPr lang="zh-CN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3702618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2600" y="953836"/>
            <a:ext cx="8212138" cy="5445362"/>
          </a:xfrm>
        </p:spPr>
        <p:txBody>
          <a:bodyPr/>
          <a:lstStyle/>
          <a:p>
            <a:pPr marL="444500" indent="-1714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1200" dirty="0" smtClean="0"/>
              <a:t>  百货系统</a:t>
            </a:r>
            <a:endParaRPr lang="en-US" altLang="zh-CN" sz="1200" dirty="0" smtClean="0"/>
          </a:p>
          <a:p>
            <a:pPr marL="679450" indent="33338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1200" dirty="0"/>
              <a:t> </a:t>
            </a:r>
            <a:r>
              <a:rPr lang="en-US" altLang="zh-CN" sz="1200" dirty="0" smtClean="0"/>
              <a:t> </a:t>
            </a:r>
            <a:r>
              <a:rPr lang="zh-CN" altLang="en-US" sz="1200" dirty="0" smtClean="0"/>
              <a:t>总部</a:t>
            </a:r>
            <a:endParaRPr lang="en-US" altLang="zh-CN" sz="1200" dirty="0" smtClean="0"/>
          </a:p>
          <a:p>
            <a:pPr marL="679450" indent="33338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200" dirty="0" smtClean="0"/>
              <a:t>  区域完成部分</a:t>
            </a:r>
            <a:endParaRPr lang="en-US" altLang="zh-CN" sz="1200" dirty="0" smtClean="0"/>
          </a:p>
          <a:p>
            <a:pPr marL="679450" indent="33338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1200" dirty="0"/>
              <a:t> </a:t>
            </a:r>
            <a:r>
              <a:rPr lang="en-US" altLang="zh-CN" sz="1200" dirty="0" smtClean="0"/>
              <a:t> </a:t>
            </a:r>
            <a:r>
              <a:rPr lang="zh-CN" altLang="en-US" sz="1200" dirty="0" smtClean="0"/>
              <a:t>区域未完成部分</a:t>
            </a:r>
            <a:endParaRPr lang="en-US" altLang="zh-CN" sz="1200" dirty="0" smtClean="0"/>
          </a:p>
          <a:p>
            <a:pPr marL="679450" indent="33338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1200" dirty="0"/>
              <a:t> </a:t>
            </a:r>
            <a:r>
              <a:rPr lang="en-US" altLang="zh-CN" sz="1200" dirty="0" smtClean="0"/>
              <a:t> </a:t>
            </a:r>
            <a:r>
              <a:rPr lang="zh-CN" altLang="en-US" sz="1200" dirty="0" smtClean="0"/>
              <a:t>筹备门店完成部分</a:t>
            </a:r>
            <a:endParaRPr lang="en-US" altLang="zh-CN" sz="1200" dirty="0" smtClean="0"/>
          </a:p>
          <a:p>
            <a:pPr marL="679450" indent="33338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1200" dirty="0"/>
              <a:t> </a:t>
            </a:r>
            <a:r>
              <a:rPr lang="en-US" altLang="zh-CN" sz="1200" dirty="0" smtClean="0"/>
              <a:t> </a:t>
            </a:r>
            <a:r>
              <a:rPr lang="zh-CN" altLang="en-US" sz="1200" dirty="0" smtClean="0"/>
              <a:t>筹备门店未完成部分</a:t>
            </a:r>
            <a:endParaRPr lang="en-US" altLang="zh-CN" sz="1200" dirty="0" smtClean="0"/>
          </a:p>
          <a:p>
            <a:pPr marL="679450" indent="33338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200" dirty="0" smtClean="0"/>
              <a:t>  开业门店完成部分</a:t>
            </a:r>
            <a:endParaRPr lang="en-US" altLang="zh-CN" sz="1200" dirty="0" smtClean="0"/>
          </a:p>
          <a:p>
            <a:pPr marL="679450" indent="33338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200" dirty="0" smtClean="0"/>
              <a:t>  开业门店未完成部分</a:t>
            </a:r>
            <a:endParaRPr lang="en-US" altLang="zh-CN" sz="1200" dirty="0"/>
          </a:p>
          <a:p>
            <a:pPr marL="450850" indent="0">
              <a:lnSpc>
                <a:spcPct val="150000"/>
              </a:lnSpc>
              <a:buNone/>
            </a:pPr>
            <a:r>
              <a:rPr lang="zh-CN" altLang="en-US" sz="1200" dirty="0" smtClean="0"/>
              <a:t>每一类按照本年累计完成率百分比从大到小排序。</a:t>
            </a:r>
            <a:endParaRPr lang="en-US" altLang="zh-CN" sz="1200" dirty="0" smtClean="0"/>
          </a:p>
          <a:p>
            <a:pPr marL="1341438" indent="-890588">
              <a:lnSpc>
                <a:spcPct val="150000"/>
              </a:lnSpc>
              <a:buNone/>
            </a:pPr>
            <a:r>
              <a:rPr lang="zh-CN" altLang="en-US" sz="1200" dirty="0" smtClean="0"/>
              <a:t>若存在文字，完成部分：先排单纯数字百分比从大到小，再排减亏百分比从大到小，最后排减亏</a:t>
            </a:r>
            <a:r>
              <a:rPr lang="en-US" altLang="zh-CN" sz="1200" dirty="0" smtClean="0"/>
              <a:t>X</a:t>
            </a:r>
            <a:r>
              <a:rPr lang="zh-CN" altLang="en-US" sz="1200" dirty="0" smtClean="0"/>
              <a:t>万元从大到小。       未完成部分：先排单纯数字百分比从大到小，再排增亏百分比从小到大，最后排增亏</a:t>
            </a:r>
            <a:r>
              <a:rPr lang="en-US" altLang="zh-CN" sz="1200" dirty="0" smtClean="0"/>
              <a:t>X</a:t>
            </a:r>
            <a:r>
              <a:rPr lang="zh-CN" altLang="en-US" sz="1200" dirty="0" smtClean="0"/>
              <a:t>万元从小到大。</a:t>
            </a:r>
            <a:endParaRPr lang="en-US" altLang="zh-CN" sz="1200" dirty="0" smtClean="0"/>
          </a:p>
          <a:p>
            <a:pPr marL="1341438" indent="-890588">
              <a:lnSpc>
                <a:spcPct val="150000"/>
              </a:lnSpc>
              <a:buNone/>
            </a:pPr>
            <a:r>
              <a:rPr lang="zh-CN" altLang="en-US" sz="1200" dirty="0" smtClean="0"/>
              <a:t>完成要求为：完成率</a:t>
            </a:r>
            <a:r>
              <a:rPr lang="zh-CN" altLang="zh-CN" sz="1200" dirty="0"/>
              <a:t>≥</a:t>
            </a:r>
            <a:r>
              <a:rPr lang="en-US" altLang="zh-CN" sz="1200" dirty="0"/>
              <a:t>100%</a:t>
            </a:r>
            <a:r>
              <a:rPr lang="zh-CN" altLang="zh-CN" sz="1200" dirty="0" smtClean="0"/>
              <a:t>及</a:t>
            </a:r>
            <a:r>
              <a:rPr lang="zh-CN" altLang="en-US" sz="1200" dirty="0" smtClean="0"/>
              <a:t>‘减亏’；                 </a:t>
            </a:r>
            <a:endParaRPr lang="en-US" altLang="zh-CN" sz="1200" dirty="0" smtClean="0"/>
          </a:p>
          <a:p>
            <a:pPr marL="1341438" indent="-890588">
              <a:lnSpc>
                <a:spcPct val="150000"/>
              </a:lnSpc>
              <a:buNone/>
            </a:pPr>
            <a:r>
              <a:rPr lang="zh-CN" altLang="en-US" sz="1200" dirty="0" smtClean="0"/>
              <a:t>未完成要求为：完成率</a:t>
            </a:r>
            <a:r>
              <a:rPr lang="en-US" altLang="zh-CN" sz="1200" dirty="0"/>
              <a:t>&lt;100</a:t>
            </a:r>
            <a:r>
              <a:rPr lang="en-US" altLang="zh-CN" sz="1200" dirty="0" smtClean="0"/>
              <a:t>%</a:t>
            </a:r>
            <a:r>
              <a:rPr lang="zh-CN" altLang="en-US" sz="1200" dirty="0" smtClean="0"/>
              <a:t>及‘增亏’</a:t>
            </a:r>
            <a:endParaRPr lang="en-US" altLang="zh-CN" sz="1200" dirty="0" smtClean="0"/>
          </a:p>
          <a:p>
            <a:pPr marL="450850" indent="0">
              <a:lnSpc>
                <a:spcPct val="150000"/>
              </a:lnSpc>
              <a:buNone/>
            </a:pPr>
            <a:endParaRPr lang="en-US" altLang="zh-CN" sz="1200" dirty="0"/>
          </a:p>
          <a:p>
            <a:pPr marL="450850" indent="0">
              <a:lnSpc>
                <a:spcPct val="150000"/>
              </a:lnSpc>
              <a:buNone/>
            </a:pPr>
            <a:endParaRPr lang="en-US" altLang="zh-CN" sz="1200" dirty="0"/>
          </a:p>
          <a:p>
            <a:pPr marL="273050" indent="0"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ADF9D73-19DD-42E9-82C8-938130CBA31C}" type="slidenum">
              <a:rPr lang="en-US" altLang="zh-CN" smtClean="0">
                <a:solidFill>
                  <a:prstClr val="black"/>
                </a:solidFill>
              </a:rPr>
              <a:pPr>
                <a:defRPr/>
              </a:pPr>
              <a:t>7</a:t>
            </a:fld>
            <a:r>
              <a:rPr lang="en-GB" altLang="zh-CN" smtClean="0">
                <a:solidFill>
                  <a:prstClr val="black"/>
                </a:solidFill>
              </a:rPr>
              <a:t> | Copyright © 2010 </a:t>
            </a:r>
            <a:endParaRPr lang="zh-CN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369668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21730" y="908832"/>
            <a:ext cx="8212138" cy="5490365"/>
          </a:xfrm>
        </p:spPr>
        <p:txBody>
          <a:bodyPr/>
          <a:lstStyle/>
          <a:p>
            <a:pPr indent="1079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1200" dirty="0" smtClean="0"/>
              <a:t>  商管系统：</a:t>
            </a:r>
            <a:endParaRPr lang="en-US" altLang="zh-CN" sz="1200" dirty="0" smtClean="0"/>
          </a:p>
          <a:p>
            <a:pPr marL="571500" indent="5715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200" dirty="0" smtClean="0"/>
              <a:t>  总部</a:t>
            </a:r>
            <a:endParaRPr lang="en-US" altLang="zh-CN" sz="1200" dirty="0" smtClean="0"/>
          </a:p>
          <a:p>
            <a:pPr marL="571500" indent="5715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200" dirty="0" smtClean="0"/>
              <a:t>  区域完成部分</a:t>
            </a:r>
            <a:endParaRPr lang="en-US" altLang="zh-CN" sz="1200" dirty="0" smtClean="0"/>
          </a:p>
          <a:p>
            <a:pPr marL="571500" indent="57150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1200" dirty="0"/>
              <a:t> </a:t>
            </a:r>
            <a:r>
              <a:rPr lang="en-US" altLang="zh-CN" sz="1200" dirty="0" smtClean="0"/>
              <a:t> </a:t>
            </a:r>
            <a:r>
              <a:rPr lang="zh-CN" altLang="en-US" sz="1200" dirty="0" smtClean="0"/>
              <a:t>区域未完成部分</a:t>
            </a:r>
            <a:endParaRPr lang="en-US" altLang="zh-CN" sz="1200" dirty="0" smtClean="0"/>
          </a:p>
          <a:p>
            <a:pPr marL="571500" indent="5715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200" dirty="0" smtClean="0"/>
              <a:t>  筹备门店完成部分</a:t>
            </a:r>
            <a:endParaRPr lang="en-US" altLang="zh-CN" sz="1200" dirty="0" smtClean="0"/>
          </a:p>
          <a:p>
            <a:pPr marL="571500" indent="5715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200" dirty="0" smtClean="0"/>
              <a:t>  筹备</a:t>
            </a:r>
            <a:r>
              <a:rPr lang="zh-CN" altLang="en-US" sz="1200" dirty="0"/>
              <a:t>门</a:t>
            </a:r>
            <a:r>
              <a:rPr lang="zh-CN" altLang="en-US" sz="1200" dirty="0" smtClean="0"/>
              <a:t>店未完成部分</a:t>
            </a:r>
            <a:endParaRPr lang="en-US" altLang="zh-CN" sz="1200" dirty="0" smtClean="0"/>
          </a:p>
          <a:p>
            <a:pPr marL="571500" indent="57150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1200" dirty="0"/>
              <a:t> </a:t>
            </a:r>
            <a:r>
              <a:rPr lang="en-US" altLang="zh-CN" sz="1200" dirty="0" smtClean="0"/>
              <a:t> </a:t>
            </a:r>
            <a:r>
              <a:rPr lang="zh-CN" altLang="en-US" sz="1200" dirty="0" smtClean="0"/>
              <a:t>开业门店完成部分</a:t>
            </a:r>
            <a:endParaRPr lang="en-US" altLang="zh-CN" sz="1200" dirty="0" smtClean="0"/>
          </a:p>
          <a:p>
            <a:pPr marL="571500" indent="57150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1200" dirty="0"/>
              <a:t> </a:t>
            </a:r>
            <a:r>
              <a:rPr lang="en-US" altLang="zh-CN" sz="1200" dirty="0" smtClean="0"/>
              <a:t> </a:t>
            </a:r>
            <a:r>
              <a:rPr lang="zh-CN" altLang="en-US" sz="1200" dirty="0" smtClean="0"/>
              <a:t>开业门店未完成部分</a:t>
            </a:r>
            <a:endParaRPr lang="en-US" altLang="zh-CN" sz="1200" dirty="0" smtClean="0"/>
          </a:p>
          <a:p>
            <a:pPr marL="534988" indent="-179388">
              <a:lnSpc>
                <a:spcPct val="150000"/>
              </a:lnSpc>
              <a:buNone/>
            </a:pPr>
            <a:r>
              <a:rPr lang="zh-CN" altLang="en-US" sz="1200" dirty="0" smtClean="0"/>
              <a:t>每一类按照本年累计完成率百分比从大到小排序。</a:t>
            </a:r>
            <a:endParaRPr lang="en-US" altLang="zh-CN" sz="1200" dirty="0" smtClean="0"/>
          </a:p>
          <a:p>
            <a:pPr marL="534988" indent="-179388">
              <a:lnSpc>
                <a:spcPct val="150000"/>
              </a:lnSpc>
              <a:buNone/>
            </a:pPr>
            <a:r>
              <a:rPr lang="zh-CN" altLang="en-US" sz="1200" dirty="0" smtClean="0"/>
              <a:t>若存在文字，完成部分：先排单纯数字百分比从大到小，再排减亏百分比从大到小，最后排减亏</a:t>
            </a:r>
            <a:r>
              <a:rPr lang="en-US" altLang="zh-CN" sz="1200" dirty="0" smtClean="0"/>
              <a:t>X</a:t>
            </a:r>
            <a:r>
              <a:rPr lang="zh-CN" altLang="en-US" sz="1200" dirty="0" smtClean="0"/>
              <a:t>万元从大到小</a:t>
            </a:r>
            <a:endParaRPr lang="en-US" altLang="zh-CN" sz="1200" dirty="0" smtClean="0"/>
          </a:p>
          <a:p>
            <a:pPr marL="534988" indent="-179388">
              <a:lnSpc>
                <a:spcPct val="150000"/>
              </a:lnSpc>
              <a:buNone/>
            </a:pPr>
            <a:r>
              <a:rPr lang="en-US" altLang="zh-CN" sz="1200" dirty="0"/>
              <a:t> </a:t>
            </a:r>
            <a:r>
              <a:rPr lang="en-US" altLang="zh-CN" sz="1200" dirty="0" smtClean="0"/>
              <a:t>                   </a:t>
            </a:r>
            <a:r>
              <a:rPr lang="zh-CN" altLang="en-US" sz="1200" dirty="0" smtClean="0"/>
              <a:t>未完成部分：先排单纯数字百分比从大到小，再排增亏百分比从小到大，最后排增亏</a:t>
            </a:r>
            <a:r>
              <a:rPr lang="en-US" altLang="zh-CN" sz="1200" dirty="0" smtClean="0"/>
              <a:t>X</a:t>
            </a:r>
            <a:r>
              <a:rPr lang="zh-CN" altLang="en-US" sz="1200" dirty="0" smtClean="0"/>
              <a:t>万元从小到大</a:t>
            </a:r>
            <a:endParaRPr lang="en-US" altLang="zh-CN" sz="1200" dirty="0" smtClean="0"/>
          </a:p>
          <a:p>
            <a:pPr marL="534988" indent="-179388">
              <a:lnSpc>
                <a:spcPct val="150000"/>
              </a:lnSpc>
              <a:buNone/>
            </a:pPr>
            <a:r>
              <a:rPr lang="zh-CN" altLang="en-US" sz="1200" dirty="0" smtClean="0"/>
              <a:t>完成要求为：    完成率：</a:t>
            </a:r>
            <a:r>
              <a:rPr lang="zh-CN" altLang="zh-CN" sz="1200" dirty="0"/>
              <a:t>≥</a:t>
            </a:r>
            <a:r>
              <a:rPr lang="en-US" altLang="zh-CN" sz="1200" dirty="0"/>
              <a:t>100</a:t>
            </a:r>
            <a:r>
              <a:rPr lang="en-US" altLang="zh-CN" sz="1200" dirty="0" smtClean="0"/>
              <a:t>%</a:t>
            </a:r>
            <a:r>
              <a:rPr lang="zh-CN" altLang="en-US" sz="1200" dirty="0" smtClean="0"/>
              <a:t>及‘减亏’</a:t>
            </a:r>
            <a:endParaRPr lang="en-US" altLang="zh-CN" sz="1200" dirty="0" smtClean="0"/>
          </a:p>
          <a:p>
            <a:pPr marL="534988" indent="-179388">
              <a:lnSpc>
                <a:spcPct val="150000"/>
              </a:lnSpc>
              <a:buNone/>
            </a:pPr>
            <a:r>
              <a:rPr lang="zh-CN" altLang="en-US" sz="1200" dirty="0" smtClean="0"/>
              <a:t>未完成要求为：  完成率：</a:t>
            </a:r>
            <a:r>
              <a:rPr lang="en-US" altLang="zh-CN" sz="1200" dirty="0"/>
              <a:t>&lt;100</a:t>
            </a:r>
            <a:r>
              <a:rPr lang="en-US" altLang="zh-CN" sz="1200" dirty="0" smtClean="0"/>
              <a:t>%</a:t>
            </a:r>
            <a:r>
              <a:rPr lang="zh-CN" altLang="en-US" sz="1200" dirty="0" smtClean="0"/>
              <a:t>及‘增亏’</a:t>
            </a:r>
            <a:endParaRPr lang="en-US" altLang="zh-CN" sz="1200" dirty="0" smtClean="0"/>
          </a:p>
          <a:p>
            <a:pPr marL="534988" indent="-179388">
              <a:lnSpc>
                <a:spcPct val="150000"/>
              </a:lnSpc>
              <a:buNone/>
            </a:pPr>
            <a:endParaRPr lang="en-US" altLang="zh-CN" sz="1200" dirty="0" smtClean="0"/>
          </a:p>
          <a:p>
            <a:pPr marL="534988" indent="-357188">
              <a:buNone/>
            </a:pPr>
            <a:endParaRPr lang="zh-CN" altLang="en-US" sz="1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ADF9D73-19DD-42E9-82C8-938130CBA31C}" type="slidenum">
              <a:rPr lang="en-US" altLang="zh-CN" smtClean="0">
                <a:solidFill>
                  <a:prstClr val="black"/>
                </a:solidFill>
              </a:rPr>
              <a:pPr>
                <a:defRPr/>
              </a:pPr>
              <a:t>8</a:t>
            </a:fld>
            <a:r>
              <a:rPr lang="en-GB" altLang="zh-CN" smtClean="0">
                <a:solidFill>
                  <a:prstClr val="black"/>
                </a:solidFill>
              </a:rPr>
              <a:t> | Copyright © 2010 </a:t>
            </a:r>
            <a:endParaRPr lang="zh-CN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8726796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1_ALU_template_innovation_yellow3">
  <a:themeElements>
    <a:clrScheme name="">
      <a:dk1>
        <a:srgbClr val="000000"/>
      </a:dk1>
      <a:lt1>
        <a:srgbClr val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FFFFFF"/>
      </a:accent3>
      <a:accent4>
        <a:srgbClr val="000000"/>
      </a:accent4>
      <a:accent5>
        <a:srgbClr val="FEC3AE"/>
      </a:accent5>
      <a:accent6>
        <a:srgbClr val="6989C4"/>
      </a:accent6>
      <a:hlink>
        <a:srgbClr val="000000"/>
      </a:hlink>
      <a:folHlink>
        <a:srgbClr val="000000"/>
      </a:folHlink>
    </a:clrScheme>
    <a:fontScheme name="1_ALU_template_innovation_yellow3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ALU_template_innovation_yellow3 1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FFCC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8AB900"/>
        </a:accent6>
        <a:hlink>
          <a:srgbClr val="0000FF"/>
        </a:hlink>
        <a:folHlink>
          <a:srgbClr val="CC00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10_ALU_template_innovation_yellow3">
  <a:themeElements>
    <a:clrScheme name="">
      <a:dk1>
        <a:srgbClr val="000000"/>
      </a:dk1>
      <a:lt1>
        <a:srgbClr val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FFFFFF"/>
      </a:accent3>
      <a:accent4>
        <a:srgbClr val="000000"/>
      </a:accent4>
      <a:accent5>
        <a:srgbClr val="FEC3AE"/>
      </a:accent5>
      <a:accent6>
        <a:srgbClr val="6989C4"/>
      </a:accent6>
      <a:hlink>
        <a:srgbClr val="000000"/>
      </a:hlink>
      <a:folHlink>
        <a:srgbClr val="000000"/>
      </a:folHlink>
    </a:clrScheme>
    <a:fontScheme name="1_ALU_template_innovation_yellow3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ALU_template_innovation_yellow3 1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FFCC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8AB900"/>
        </a:accent6>
        <a:hlink>
          <a:srgbClr val="0000FF"/>
        </a:hlink>
        <a:folHlink>
          <a:srgbClr val="CC00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11_ALU_template_innovation_yellow3">
  <a:themeElements>
    <a:clrScheme name="1_ALU_template_innovation_yellow3 1">
      <a:dk1>
        <a:srgbClr val="000000"/>
      </a:dk1>
      <a:lt1>
        <a:srgbClr val="FFFFFF"/>
      </a:lt1>
      <a:dk2>
        <a:srgbClr val="000000"/>
      </a:dk2>
      <a:lt2>
        <a:srgbClr val="B2B2B2"/>
      </a:lt2>
      <a:accent1>
        <a:srgbClr val="FFCC00"/>
      </a:accent1>
      <a:accent2>
        <a:srgbClr val="99CC00"/>
      </a:accent2>
      <a:accent3>
        <a:srgbClr val="FFFFFF"/>
      </a:accent3>
      <a:accent4>
        <a:srgbClr val="000000"/>
      </a:accent4>
      <a:accent5>
        <a:srgbClr val="FFE2AA"/>
      </a:accent5>
      <a:accent6>
        <a:srgbClr val="8AB900"/>
      </a:accent6>
      <a:hlink>
        <a:srgbClr val="0000FF"/>
      </a:hlink>
      <a:folHlink>
        <a:srgbClr val="CC0033"/>
      </a:folHlink>
    </a:clrScheme>
    <a:fontScheme name="1_ALU_template_innovation_yellow3">
      <a:majorFont>
        <a:latin typeface="黑体"/>
        <a:ea typeface="黑体"/>
        <a:cs typeface=""/>
      </a:majorFont>
      <a:minorFont>
        <a:latin typeface="黑体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rtlCol="0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6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Trebuchet MS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rebuchet MS" pitchFamily="34" charset="0"/>
          </a:defRPr>
        </a:defPPr>
      </a:lstStyle>
    </a:lnDef>
  </a:objectDefaults>
  <a:extraClrSchemeLst>
    <a:extraClrScheme>
      <a:clrScheme name="1_ALU_template_innovation_yellow3 1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FFCC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8AB900"/>
        </a:accent6>
        <a:hlink>
          <a:srgbClr val="0000FF"/>
        </a:hlink>
        <a:folHlink>
          <a:srgbClr val="CC00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12_ALU_template_innovation_yellow3">
  <a:themeElements>
    <a:clrScheme name="Custom 1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00000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rtlCol="0" anchor="ctr" anchorCtr="0" compatLnSpc="1">
        <a:prstTxWarp prst="textNoShape">
          <a:avLst/>
        </a:prstTxWarp>
        <a:no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6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微软雅黑" pitchFamily="34" charset="-122"/>
            <a:ea typeface="微软雅黑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rebuchet MS" pitchFamily="34" charset="0"/>
          </a:defRPr>
        </a:defPPr>
      </a:lstStyle>
    </a:lnDef>
    <a:txDef>
      <a:spPr>
        <a:noFill/>
      </a:spPr>
      <a:bodyPr wrap="none" rtlCol="0">
        <a:noAutofit/>
      </a:bodyPr>
      <a:lstStyle>
        <a:defPPr algn="l">
          <a:lnSpc>
            <a:spcPct val="150000"/>
          </a:lnSpc>
          <a:defRPr sz="1400" dirty="0">
            <a:latin typeface="微软雅黑" pitchFamily="34" charset="-122"/>
            <a:ea typeface="微软雅黑" pitchFamily="34" charset="-122"/>
          </a:defRPr>
        </a:defPPr>
      </a:lstStyle>
    </a:txDef>
  </a:objectDefaults>
  <a:extraClrSchemeLst>
    <a:extraClrScheme>
      <a:clrScheme name="1_ALU_template_innovation_yellow3 1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FFCC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8AB900"/>
        </a:accent6>
        <a:hlink>
          <a:srgbClr val="0000FF"/>
        </a:hlink>
        <a:folHlink>
          <a:srgbClr val="CC00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ALU_template_innovation_yellow3">
  <a:themeElements>
    <a:clrScheme name="">
      <a:dk1>
        <a:srgbClr val="000000"/>
      </a:dk1>
      <a:lt1>
        <a:srgbClr val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FFFFFF"/>
      </a:accent3>
      <a:accent4>
        <a:srgbClr val="000000"/>
      </a:accent4>
      <a:accent5>
        <a:srgbClr val="FEC3AE"/>
      </a:accent5>
      <a:accent6>
        <a:srgbClr val="6989C4"/>
      </a:accent6>
      <a:hlink>
        <a:srgbClr val="000000"/>
      </a:hlink>
      <a:folHlink>
        <a:srgbClr val="000000"/>
      </a:folHlink>
    </a:clrScheme>
    <a:fontScheme name="2_ALU_template_innovation_yellow3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ALU_template_innovation_yellow3 1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FFCC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8AB900"/>
        </a:accent6>
        <a:hlink>
          <a:srgbClr val="0000FF"/>
        </a:hlink>
        <a:folHlink>
          <a:srgbClr val="CC00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ALU_template_innovation_yellow3">
  <a:themeElements>
    <a:clrScheme name="">
      <a:dk1>
        <a:srgbClr val="000000"/>
      </a:dk1>
      <a:lt1>
        <a:srgbClr val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FFFFFF"/>
      </a:accent3>
      <a:accent4>
        <a:srgbClr val="000000"/>
      </a:accent4>
      <a:accent5>
        <a:srgbClr val="FEC3AE"/>
      </a:accent5>
      <a:accent6>
        <a:srgbClr val="6989C4"/>
      </a:accent6>
      <a:hlink>
        <a:srgbClr val="000000"/>
      </a:hlink>
      <a:folHlink>
        <a:srgbClr val="000000"/>
      </a:folHlink>
    </a:clrScheme>
    <a:fontScheme name="3_ALU_template_innovation_yellow3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ALU_template_innovation_yellow3 1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FFCC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8AB900"/>
        </a:accent6>
        <a:hlink>
          <a:srgbClr val="0000FF"/>
        </a:hlink>
        <a:folHlink>
          <a:srgbClr val="CC00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4_ALU_template_innovation_yellow3">
  <a:themeElements>
    <a:clrScheme name="">
      <a:dk1>
        <a:srgbClr val="000000"/>
      </a:dk1>
      <a:lt1>
        <a:srgbClr val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FFFFFF"/>
      </a:accent3>
      <a:accent4>
        <a:srgbClr val="000000"/>
      </a:accent4>
      <a:accent5>
        <a:srgbClr val="FEC3AE"/>
      </a:accent5>
      <a:accent6>
        <a:srgbClr val="6989C4"/>
      </a:accent6>
      <a:hlink>
        <a:srgbClr val="000000"/>
      </a:hlink>
      <a:folHlink>
        <a:srgbClr val="000000"/>
      </a:folHlink>
    </a:clrScheme>
    <a:fontScheme name="4_ALU_template_innovation_yellow3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4_ALU_template_innovation_yellow3 1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FFCC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8AB900"/>
        </a:accent6>
        <a:hlink>
          <a:srgbClr val="0000FF"/>
        </a:hlink>
        <a:folHlink>
          <a:srgbClr val="CC00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5_ALU_template_innovation_yellow3">
  <a:themeElements>
    <a:clrScheme name="">
      <a:dk1>
        <a:srgbClr val="000000"/>
      </a:dk1>
      <a:lt1>
        <a:srgbClr val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FFFFFF"/>
      </a:accent3>
      <a:accent4>
        <a:srgbClr val="000000"/>
      </a:accent4>
      <a:accent5>
        <a:srgbClr val="FEC3AE"/>
      </a:accent5>
      <a:accent6>
        <a:srgbClr val="6989C4"/>
      </a:accent6>
      <a:hlink>
        <a:srgbClr val="000000"/>
      </a:hlink>
      <a:folHlink>
        <a:srgbClr val="000000"/>
      </a:folHlink>
    </a:clrScheme>
    <a:fontScheme name="5_ALU_template_innovation_yellow3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5_ALU_template_innovation_yellow3 1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FFCC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8AB900"/>
        </a:accent6>
        <a:hlink>
          <a:srgbClr val="0000FF"/>
        </a:hlink>
        <a:folHlink>
          <a:srgbClr val="CC00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6_ALU_template_innovation_yellow3">
  <a:themeElements>
    <a:clrScheme name="">
      <a:dk1>
        <a:srgbClr val="000000"/>
      </a:dk1>
      <a:lt1>
        <a:srgbClr val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FFFFFF"/>
      </a:accent3>
      <a:accent4>
        <a:srgbClr val="000000"/>
      </a:accent4>
      <a:accent5>
        <a:srgbClr val="FEC3AE"/>
      </a:accent5>
      <a:accent6>
        <a:srgbClr val="6989C4"/>
      </a:accent6>
      <a:hlink>
        <a:srgbClr val="000000"/>
      </a:hlink>
      <a:folHlink>
        <a:srgbClr val="000000"/>
      </a:folHlink>
    </a:clrScheme>
    <a:fontScheme name="6_ALU_template_innovation_yellow3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6_ALU_template_innovation_yellow3 1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FFCC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8AB900"/>
        </a:accent6>
        <a:hlink>
          <a:srgbClr val="0000FF"/>
        </a:hlink>
        <a:folHlink>
          <a:srgbClr val="CC00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7_ALU_template_innovation_yellow3">
  <a:themeElements>
    <a:clrScheme name="">
      <a:dk1>
        <a:srgbClr val="000000"/>
      </a:dk1>
      <a:lt1>
        <a:srgbClr val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FFFFFF"/>
      </a:accent3>
      <a:accent4>
        <a:srgbClr val="000000"/>
      </a:accent4>
      <a:accent5>
        <a:srgbClr val="FEC3AE"/>
      </a:accent5>
      <a:accent6>
        <a:srgbClr val="6989C4"/>
      </a:accent6>
      <a:hlink>
        <a:srgbClr val="000000"/>
      </a:hlink>
      <a:folHlink>
        <a:srgbClr val="000000"/>
      </a:folHlink>
    </a:clrScheme>
    <a:fontScheme name="7_ALU_template_innovation_yellow3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7_ALU_template_innovation_yellow3 1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FFCC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8AB900"/>
        </a:accent6>
        <a:hlink>
          <a:srgbClr val="0000FF"/>
        </a:hlink>
        <a:folHlink>
          <a:srgbClr val="CC00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8_ALU_template_innovation_yellow3">
  <a:themeElements>
    <a:clrScheme name="">
      <a:dk1>
        <a:srgbClr val="000000"/>
      </a:dk1>
      <a:lt1>
        <a:srgbClr val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FFFFFF"/>
      </a:accent3>
      <a:accent4>
        <a:srgbClr val="000000"/>
      </a:accent4>
      <a:accent5>
        <a:srgbClr val="FEC3AE"/>
      </a:accent5>
      <a:accent6>
        <a:srgbClr val="6989C4"/>
      </a:accent6>
      <a:hlink>
        <a:srgbClr val="000000"/>
      </a:hlink>
      <a:folHlink>
        <a:srgbClr val="000000"/>
      </a:folHlink>
    </a:clrScheme>
    <a:fontScheme name="8_ALU_template_innovation_yellow3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8_ALU_template_innovation_yellow3 1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FFCC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8AB900"/>
        </a:accent6>
        <a:hlink>
          <a:srgbClr val="0000FF"/>
        </a:hlink>
        <a:folHlink>
          <a:srgbClr val="CC00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9_ALU_template_innovation_yellow3">
  <a:themeElements>
    <a:clrScheme name="">
      <a:dk1>
        <a:srgbClr val="000000"/>
      </a:dk1>
      <a:lt1>
        <a:srgbClr val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FFFFFF"/>
      </a:accent3>
      <a:accent4>
        <a:srgbClr val="000000"/>
      </a:accent4>
      <a:accent5>
        <a:srgbClr val="FEC3AE"/>
      </a:accent5>
      <a:accent6>
        <a:srgbClr val="6989C4"/>
      </a:accent6>
      <a:hlink>
        <a:srgbClr val="000000"/>
      </a:hlink>
      <a:folHlink>
        <a:srgbClr val="000000"/>
      </a:folHlink>
    </a:clrScheme>
    <a:fontScheme name="9_ALU_template_innovation_yellow3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9_ALU_template_innovation_yellow3 1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FFCC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8AB900"/>
        </a:accent6>
        <a:hlink>
          <a:srgbClr val="0000FF"/>
        </a:hlink>
        <a:folHlink>
          <a:srgbClr val="CC00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30263</TotalTime>
  <Pages>0</Pages>
  <Words>1756</Words>
  <Characters>0</Characters>
  <Application>Microsoft Office PowerPoint</Application>
  <DocSecurity>0</DocSecurity>
  <PresentationFormat>全屏显示(4:3)</PresentationFormat>
  <Lines>0</Lines>
  <Paragraphs>188</Paragraphs>
  <Slides>27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12</vt:i4>
      </vt:variant>
      <vt:variant>
        <vt:lpstr>幻灯片标题</vt:lpstr>
      </vt:variant>
      <vt:variant>
        <vt:i4>27</vt:i4>
      </vt:variant>
    </vt:vector>
  </HeadingPairs>
  <TitlesOfParts>
    <vt:vector size="49" baseType="lpstr">
      <vt:lpstr>Futura Md BT</vt:lpstr>
      <vt:lpstr>FuturaA Bk BT</vt:lpstr>
      <vt:lpstr>Monotype Sorts</vt:lpstr>
      <vt:lpstr>黑体</vt:lpstr>
      <vt:lpstr>宋体</vt:lpstr>
      <vt:lpstr>微软雅黑</vt:lpstr>
      <vt:lpstr>Arial</vt:lpstr>
      <vt:lpstr>Trebuchet MS</vt:lpstr>
      <vt:lpstr>Verdana</vt:lpstr>
      <vt:lpstr>Wingdings</vt:lpstr>
      <vt:lpstr>1_ALU_template_innovation_yellow3</vt:lpstr>
      <vt:lpstr>2_ALU_template_innovation_yellow3</vt:lpstr>
      <vt:lpstr>3_ALU_template_innovation_yellow3</vt:lpstr>
      <vt:lpstr>4_ALU_template_innovation_yellow3</vt:lpstr>
      <vt:lpstr>5_ALU_template_innovation_yellow3</vt:lpstr>
      <vt:lpstr>6_ALU_template_innovation_yellow3</vt:lpstr>
      <vt:lpstr>7_ALU_template_innovation_yellow3</vt:lpstr>
      <vt:lpstr>8_ALU_template_innovation_yellow3</vt:lpstr>
      <vt:lpstr>9_ALU_template_innovation_yellow3</vt:lpstr>
      <vt:lpstr>10_ALU_template_innovation_yellow3</vt:lpstr>
      <vt:lpstr>11_ALU_template_innovation_yellow3</vt:lpstr>
      <vt:lpstr>12_ALU_template_innovation_yellow3</vt:lpstr>
      <vt:lpstr>经营指标管控系统操作手册 信息管理中心</vt:lpstr>
      <vt:lpstr>PowerPoint 演示文稿</vt:lpstr>
      <vt:lpstr>1、模版下载</vt:lpstr>
      <vt:lpstr>2、数据导入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3、未完成说明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万达集团信息规划咨询项目</dc:title>
  <dc:creator>Administrator</dc:creator>
  <cp:lastModifiedBy>jh</cp:lastModifiedBy>
  <cp:revision>4389</cp:revision>
  <cp:lastPrinted>2011-08-31T07:53:04Z</cp:lastPrinted>
  <dcterms:created xsi:type="dcterms:W3CDTF">2007-08-21T18:59:09Z</dcterms:created>
  <dcterms:modified xsi:type="dcterms:W3CDTF">2017-06-22T01:47:11Z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2052-6.6.0.2699</vt:lpwstr>
  </property>
</Properties>
</file>