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12192000" cy="6858000"/>
  <p:embeddedFontLst>
    <p:embeddedFont>
      <p:font typeface="Tahom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Tahoma-bold.fntdata"/><Relationship Id="rId14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7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364361" y="28397"/>
            <a:ext cx="9463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830580"/>
          </a:xfrm>
          <a:custGeom>
            <a:rect b="b" l="l" r="r" t="t"/>
            <a:pathLst>
              <a:path extrusionOk="0" h="830580" w="12192000">
                <a:moveTo>
                  <a:pt x="12192000" y="0"/>
                </a:moveTo>
                <a:lnTo>
                  <a:pt x="0" y="0"/>
                </a:lnTo>
                <a:lnTo>
                  <a:pt x="0" y="830579"/>
                </a:lnTo>
                <a:lnTo>
                  <a:pt x="12192000" y="830579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2192000" cy="830580"/>
          </a:xfrm>
          <a:custGeom>
            <a:rect b="b" l="l" r="r" t="t"/>
            <a:pathLst>
              <a:path extrusionOk="0" h="830580" w="12192000">
                <a:moveTo>
                  <a:pt x="0" y="830579"/>
                </a:moveTo>
                <a:lnTo>
                  <a:pt x="12192000" y="830579"/>
                </a:lnTo>
                <a:lnTo>
                  <a:pt x="12192000" y="0"/>
                </a:lnTo>
                <a:lnTo>
                  <a:pt x="0" y="0"/>
                </a:lnTo>
                <a:lnTo>
                  <a:pt x="0" y="830579"/>
                </a:lnTo>
                <a:close/>
              </a:path>
            </a:pathLst>
          </a:custGeom>
          <a:noFill/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1364361" y="28397"/>
            <a:ext cx="9463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1364361" y="28397"/>
            <a:ext cx="9463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364361" y="28397"/>
            <a:ext cx="9463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7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10.jpg"/><Relationship Id="rId13" Type="http://schemas.openxmlformats.org/officeDocument/2006/relationships/image" Target="../media/image5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9" Type="http://schemas.openxmlformats.org/officeDocument/2006/relationships/hyperlink" Target="mailto:j.peixotopedro@gmail.com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Relationship Id="rId9" Type="http://schemas.openxmlformats.org/officeDocument/2006/relationships/image" Target="../media/image6.png"/><Relationship Id="rId5" Type="http://schemas.openxmlformats.org/officeDocument/2006/relationships/image" Target="../media/image32.jpg"/><Relationship Id="rId6" Type="http://schemas.openxmlformats.org/officeDocument/2006/relationships/image" Target="../media/image4.jpg"/><Relationship Id="rId7" Type="http://schemas.openxmlformats.org/officeDocument/2006/relationships/image" Target="../media/image13.jpg"/><Relationship Id="rId8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33.png"/><Relationship Id="rId13" Type="http://schemas.openxmlformats.org/officeDocument/2006/relationships/image" Target="../media/image29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30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40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34.png"/><Relationship Id="rId5" Type="http://schemas.openxmlformats.org/officeDocument/2006/relationships/image" Target="../media/image3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34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mailto:j.peixotopedro@gmail.com" TargetMode="External"/><Relationship Id="rId1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5.png"/><Relationship Id="rId4" Type="http://schemas.openxmlformats.org/officeDocument/2006/relationships/image" Target="../media/image10.jp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25.png"/><Relationship Id="rId7" Type="http://schemas.openxmlformats.org/officeDocument/2006/relationships/image" Target="../media/image39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7"/>
          <p:cNvGrpSpPr/>
          <p:nvPr/>
        </p:nvGrpSpPr>
        <p:grpSpPr>
          <a:xfrm>
            <a:off x="0" y="0"/>
            <a:ext cx="12184379" cy="6853425"/>
            <a:chOff x="0" y="0"/>
            <a:chExt cx="12184379" cy="6853425"/>
          </a:xfrm>
        </p:grpSpPr>
        <p:pic>
          <p:nvPicPr>
            <p:cNvPr id="46" name="Google Shape;4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84379" cy="685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7"/>
            <p:cNvSpPr/>
            <p:nvPr/>
          </p:nvSpPr>
          <p:spPr>
            <a:xfrm>
              <a:off x="2866644" y="2220467"/>
              <a:ext cx="6719570" cy="1957070"/>
            </a:xfrm>
            <a:custGeom>
              <a:rect b="b" l="l" r="r" t="t"/>
              <a:pathLst>
                <a:path extrusionOk="0" h="1957070" w="6719570">
                  <a:moveTo>
                    <a:pt x="0" y="1956815"/>
                  </a:moveTo>
                  <a:lnTo>
                    <a:pt x="6719316" y="1956815"/>
                  </a:lnTo>
                  <a:lnTo>
                    <a:pt x="6719316" y="0"/>
                  </a:lnTo>
                  <a:lnTo>
                    <a:pt x="0" y="0"/>
                  </a:lnTo>
                  <a:lnTo>
                    <a:pt x="0" y="1956815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" name="Google Shape;48;p7"/>
          <p:cNvSpPr txBox="1"/>
          <p:nvPr>
            <p:ph type="title"/>
          </p:nvPr>
        </p:nvSpPr>
        <p:spPr>
          <a:xfrm>
            <a:off x="2970910" y="2443988"/>
            <a:ext cx="6534150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Construindo e entendendo um recsys</a:t>
            </a:r>
            <a:endParaRPr sz="2700"/>
          </a:p>
        </p:txBody>
      </p:sp>
      <p:sp>
        <p:nvSpPr>
          <p:cNvPr id="49" name="Google Shape;49;p7"/>
          <p:cNvSpPr txBox="1"/>
          <p:nvPr/>
        </p:nvSpPr>
        <p:spPr>
          <a:xfrm>
            <a:off x="3756025" y="3394964"/>
            <a:ext cx="495427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Por João Pedro Mendes Peixoto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866644" y="4177284"/>
            <a:ext cx="6719570" cy="425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" marR="0" rtl="0" algn="ctr">
              <a:lnSpc>
                <a:spcPct val="1168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#CPBR13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0" y="0"/>
            <a:ext cx="12192000" cy="830580"/>
            <a:chOff x="0" y="0"/>
            <a:chExt cx="12192000" cy="830580"/>
          </a:xfrm>
        </p:grpSpPr>
        <p:sp>
          <p:nvSpPr>
            <p:cNvPr id="56" name="Google Shape;56;p8"/>
            <p:cNvSpPr/>
            <p:nvPr/>
          </p:nvSpPr>
          <p:spPr>
            <a:xfrm>
              <a:off x="0" y="0"/>
              <a:ext cx="12192000" cy="830580"/>
            </a:xfrm>
            <a:custGeom>
              <a:rect b="b" l="l" r="r" t="t"/>
              <a:pathLst>
                <a:path extrusionOk="0" h="83058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12192000" y="83057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0"/>
              <a:ext cx="12192000" cy="830580"/>
            </a:xfrm>
            <a:custGeom>
              <a:rect b="b" l="l" r="r" t="t"/>
              <a:pathLst>
                <a:path extrusionOk="0" h="830580" w="12192000">
                  <a:moveTo>
                    <a:pt x="0" y="830579"/>
                  </a:moveTo>
                  <a:lnTo>
                    <a:pt x="12192000" y="830579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30579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8" name="Google Shape;58;p8"/>
          <p:cNvSpPr txBox="1"/>
          <p:nvPr>
            <p:ph type="title"/>
          </p:nvPr>
        </p:nvSpPr>
        <p:spPr>
          <a:xfrm>
            <a:off x="3596132" y="0"/>
            <a:ext cx="4217035" cy="940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Sobre mim</a:t>
            </a:r>
            <a:endParaRPr sz="6000"/>
          </a:p>
        </p:txBody>
      </p:sp>
      <p:sp>
        <p:nvSpPr>
          <p:cNvPr id="59" name="Google Shape;59;p8"/>
          <p:cNvSpPr txBox="1"/>
          <p:nvPr/>
        </p:nvSpPr>
        <p:spPr>
          <a:xfrm>
            <a:off x="2848736" y="1452498"/>
            <a:ext cx="453136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rebuchet MS"/>
                <a:ea typeface="Trebuchet MS"/>
                <a:cs typeface="Trebuchet MS"/>
                <a:sym typeface="Trebuchet MS"/>
              </a:rPr>
              <a:t>João Pedro Mendes Peixoto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177495" y="3146806"/>
            <a:ext cx="3171190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rebuchet MS"/>
                <a:ea typeface="Trebuchet MS"/>
                <a:cs typeface="Trebuchet MS"/>
                <a:sym typeface="Trebuchet MS"/>
              </a:rPr>
              <a:t>Cientista de Dados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182981" y="4697348"/>
            <a:ext cx="4479925" cy="151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3535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rebuchet MS"/>
                <a:ea typeface="Trebuchet MS"/>
                <a:cs typeface="Trebuchet MS"/>
                <a:sym typeface="Trebuchet MS"/>
              </a:rPr>
              <a:t>Programador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556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rebuchet MS"/>
                <a:ea typeface="Trebuchet MS"/>
                <a:cs typeface="Trebuchet MS"/>
                <a:sym typeface="Trebuchet MS"/>
              </a:rPr>
              <a:t>Entusiasta do mundo cripto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3535" lvl="0" marL="380365" marR="0" rtl="0" algn="l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rebuchet MS"/>
                <a:ea typeface="Trebuchet MS"/>
                <a:cs typeface="Trebuchet MS"/>
                <a:sym typeface="Trebuchet MS"/>
              </a:rPr>
              <a:t>15 anos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343" y="3704844"/>
            <a:ext cx="1080516" cy="260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39" y="4101084"/>
            <a:ext cx="853440" cy="38404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8"/>
          <p:cNvSpPr/>
          <p:nvPr/>
        </p:nvSpPr>
        <p:spPr>
          <a:xfrm>
            <a:off x="1232153" y="3693414"/>
            <a:ext cx="0" cy="836294"/>
          </a:xfrm>
          <a:custGeom>
            <a:rect b="b" l="l" r="r" t="t"/>
            <a:pathLst>
              <a:path extrusionOk="0" h="836295" w="120000">
                <a:moveTo>
                  <a:pt x="0" y="836041"/>
                </a:moveTo>
                <a:lnTo>
                  <a:pt x="0" y="0"/>
                </a:lnTo>
              </a:path>
            </a:pathLst>
          </a:custGeom>
          <a:noFill/>
          <a:ln cap="flat" cmpd="sng" w="41275">
            <a:solidFill>
              <a:srgbClr val="0043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" name="Google Shape;65;p8"/>
          <p:cNvSpPr txBox="1"/>
          <p:nvPr/>
        </p:nvSpPr>
        <p:spPr>
          <a:xfrm>
            <a:off x="1417700" y="3562312"/>
            <a:ext cx="408686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325">
            <a:spAutoFit/>
          </a:bodyPr>
          <a:lstStyle/>
          <a:p>
            <a:pPr indent="0" lvl="0" marL="2920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Python for Data Science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Visualizing Data with Python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7315" y="3168395"/>
            <a:ext cx="501396" cy="50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51220" y="4056888"/>
            <a:ext cx="502920" cy="50139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/>
          <p:nvPr/>
        </p:nvSpPr>
        <p:spPr>
          <a:xfrm>
            <a:off x="6601206" y="3241928"/>
            <a:ext cx="50279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linkedin.</a:t>
            </a:r>
            <a:r>
              <a:rPr b="1" lang="en-US" sz="1800">
                <a:latin typeface="Tahoma"/>
                <a:ea typeface="Tahoma"/>
                <a:cs typeface="Tahoma"/>
                <a:sym typeface="Tahoma"/>
              </a:rPr>
              <a:t>com</a:t>
            </a: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/in/joaopedromendespeixoto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6604254" y="4162755"/>
            <a:ext cx="241998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joaopedromendesps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0" name="Google Shape;70;p8"/>
          <p:cNvGrpSpPr/>
          <p:nvPr/>
        </p:nvGrpSpPr>
        <p:grpSpPr>
          <a:xfrm>
            <a:off x="289559" y="917447"/>
            <a:ext cx="2186940" cy="2024380"/>
            <a:chOff x="289559" y="917447"/>
            <a:chExt cx="2186940" cy="2024380"/>
          </a:xfrm>
        </p:grpSpPr>
        <p:sp>
          <p:nvSpPr>
            <p:cNvPr id="71" name="Google Shape;71;p8"/>
            <p:cNvSpPr/>
            <p:nvPr/>
          </p:nvSpPr>
          <p:spPr>
            <a:xfrm>
              <a:off x="289559" y="917447"/>
              <a:ext cx="2186940" cy="2024380"/>
            </a:xfrm>
            <a:custGeom>
              <a:rect b="b" l="l" r="r" t="t"/>
              <a:pathLst>
                <a:path extrusionOk="0" h="2024380" w="2186940">
                  <a:moveTo>
                    <a:pt x="0" y="1011936"/>
                  </a:moveTo>
                  <a:lnTo>
                    <a:pt x="1125" y="965611"/>
                  </a:lnTo>
                  <a:lnTo>
                    <a:pt x="4468" y="919821"/>
                  </a:lnTo>
                  <a:lnTo>
                    <a:pt x="9982" y="874611"/>
                  </a:lnTo>
                  <a:lnTo>
                    <a:pt x="17617" y="830026"/>
                  </a:lnTo>
                  <a:lnTo>
                    <a:pt x="27325" y="786109"/>
                  </a:lnTo>
                  <a:lnTo>
                    <a:pt x="39059" y="742905"/>
                  </a:lnTo>
                  <a:lnTo>
                    <a:pt x="52770" y="700460"/>
                  </a:lnTo>
                  <a:lnTo>
                    <a:pt x="68409" y="658818"/>
                  </a:lnTo>
                  <a:lnTo>
                    <a:pt x="85929" y="618023"/>
                  </a:lnTo>
                  <a:lnTo>
                    <a:pt x="105281" y="578120"/>
                  </a:lnTo>
                  <a:lnTo>
                    <a:pt x="126418" y="539154"/>
                  </a:lnTo>
                  <a:lnTo>
                    <a:pt x="149289" y="501170"/>
                  </a:lnTo>
                  <a:lnTo>
                    <a:pt x="173849" y="464211"/>
                  </a:lnTo>
                  <a:lnTo>
                    <a:pt x="200047" y="428323"/>
                  </a:lnTo>
                  <a:lnTo>
                    <a:pt x="227837" y="393550"/>
                  </a:lnTo>
                  <a:lnTo>
                    <a:pt x="257169" y="359937"/>
                  </a:lnTo>
                  <a:lnTo>
                    <a:pt x="287995" y="327529"/>
                  </a:lnTo>
                  <a:lnTo>
                    <a:pt x="320268" y="296370"/>
                  </a:lnTo>
                  <a:lnTo>
                    <a:pt x="353939" y="266505"/>
                  </a:lnTo>
                  <a:lnTo>
                    <a:pt x="388959" y="237978"/>
                  </a:lnTo>
                  <a:lnTo>
                    <a:pt x="425281" y="210834"/>
                  </a:lnTo>
                  <a:lnTo>
                    <a:pt x="462856" y="185118"/>
                  </a:lnTo>
                  <a:lnTo>
                    <a:pt x="501636" y="160874"/>
                  </a:lnTo>
                  <a:lnTo>
                    <a:pt x="541573" y="138147"/>
                  </a:lnTo>
                  <a:lnTo>
                    <a:pt x="582618" y="116982"/>
                  </a:lnTo>
                  <a:lnTo>
                    <a:pt x="624723" y="97423"/>
                  </a:lnTo>
                  <a:lnTo>
                    <a:pt x="667840" y="79515"/>
                  </a:lnTo>
                  <a:lnTo>
                    <a:pt x="711921" y="63303"/>
                  </a:lnTo>
                  <a:lnTo>
                    <a:pt x="756917" y="48831"/>
                  </a:lnTo>
                  <a:lnTo>
                    <a:pt x="802781" y="36143"/>
                  </a:lnTo>
                  <a:lnTo>
                    <a:pt x="849463" y="25285"/>
                  </a:lnTo>
                  <a:lnTo>
                    <a:pt x="896916" y="16301"/>
                  </a:lnTo>
                  <a:lnTo>
                    <a:pt x="945091" y="9236"/>
                  </a:lnTo>
                  <a:lnTo>
                    <a:pt x="993941" y="4135"/>
                  </a:lnTo>
                  <a:lnTo>
                    <a:pt x="1043416" y="1041"/>
                  </a:lnTo>
                  <a:lnTo>
                    <a:pt x="1093470" y="0"/>
                  </a:lnTo>
                  <a:lnTo>
                    <a:pt x="1143521" y="1041"/>
                  </a:lnTo>
                  <a:lnTo>
                    <a:pt x="1192994" y="4135"/>
                  </a:lnTo>
                  <a:lnTo>
                    <a:pt x="1241842" y="9236"/>
                  </a:lnTo>
                  <a:lnTo>
                    <a:pt x="1290016" y="16301"/>
                  </a:lnTo>
                  <a:lnTo>
                    <a:pt x="1337468" y="25285"/>
                  </a:lnTo>
                  <a:lnTo>
                    <a:pt x="1384150" y="36143"/>
                  </a:lnTo>
                  <a:lnTo>
                    <a:pt x="1430012" y="48831"/>
                  </a:lnTo>
                  <a:lnTo>
                    <a:pt x="1475008" y="63303"/>
                  </a:lnTo>
                  <a:lnTo>
                    <a:pt x="1519088" y="79515"/>
                  </a:lnTo>
                  <a:lnTo>
                    <a:pt x="1562205" y="97423"/>
                  </a:lnTo>
                  <a:lnTo>
                    <a:pt x="1604310" y="116982"/>
                  </a:lnTo>
                  <a:lnTo>
                    <a:pt x="1645355" y="138147"/>
                  </a:lnTo>
                  <a:lnTo>
                    <a:pt x="1685292" y="160874"/>
                  </a:lnTo>
                  <a:lnTo>
                    <a:pt x="1724072" y="185118"/>
                  </a:lnTo>
                  <a:lnTo>
                    <a:pt x="1761647" y="210834"/>
                  </a:lnTo>
                  <a:lnTo>
                    <a:pt x="1797969" y="237978"/>
                  </a:lnTo>
                  <a:lnTo>
                    <a:pt x="1832990" y="266505"/>
                  </a:lnTo>
                  <a:lnTo>
                    <a:pt x="1866661" y="296370"/>
                  </a:lnTo>
                  <a:lnTo>
                    <a:pt x="1898935" y="327529"/>
                  </a:lnTo>
                  <a:lnTo>
                    <a:pt x="1929762" y="359937"/>
                  </a:lnTo>
                  <a:lnTo>
                    <a:pt x="1959095" y="393550"/>
                  </a:lnTo>
                  <a:lnTo>
                    <a:pt x="1986885" y="428323"/>
                  </a:lnTo>
                  <a:lnTo>
                    <a:pt x="2013084" y="464211"/>
                  </a:lnTo>
                  <a:lnTo>
                    <a:pt x="2037644" y="501170"/>
                  </a:lnTo>
                  <a:lnTo>
                    <a:pt x="2060516" y="539154"/>
                  </a:lnTo>
                  <a:lnTo>
                    <a:pt x="2081653" y="578120"/>
                  </a:lnTo>
                  <a:lnTo>
                    <a:pt x="2101006" y="618023"/>
                  </a:lnTo>
                  <a:lnTo>
                    <a:pt x="2118527" y="658818"/>
                  </a:lnTo>
                  <a:lnTo>
                    <a:pt x="2134167" y="700460"/>
                  </a:lnTo>
                  <a:lnTo>
                    <a:pt x="2147878" y="742905"/>
                  </a:lnTo>
                  <a:lnTo>
                    <a:pt x="2159612" y="786109"/>
                  </a:lnTo>
                  <a:lnTo>
                    <a:pt x="2169322" y="830026"/>
                  </a:lnTo>
                  <a:lnTo>
                    <a:pt x="2176957" y="874611"/>
                  </a:lnTo>
                  <a:lnTo>
                    <a:pt x="2182471" y="919821"/>
                  </a:lnTo>
                  <a:lnTo>
                    <a:pt x="2185814" y="965611"/>
                  </a:lnTo>
                  <a:lnTo>
                    <a:pt x="2186940" y="1011936"/>
                  </a:lnTo>
                  <a:lnTo>
                    <a:pt x="2185814" y="1058260"/>
                  </a:lnTo>
                  <a:lnTo>
                    <a:pt x="2182471" y="1104050"/>
                  </a:lnTo>
                  <a:lnTo>
                    <a:pt x="2176957" y="1149260"/>
                  </a:lnTo>
                  <a:lnTo>
                    <a:pt x="2169322" y="1193845"/>
                  </a:lnTo>
                  <a:lnTo>
                    <a:pt x="2159612" y="1237762"/>
                  </a:lnTo>
                  <a:lnTo>
                    <a:pt x="2147878" y="1280966"/>
                  </a:lnTo>
                  <a:lnTo>
                    <a:pt x="2134167" y="1323411"/>
                  </a:lnTo>
                  <a:lnTo>
                    <a:pt x="2118527" y="1365053"/>
                  </a:lnTo>
                  <a:lnTo>
                    <a:pt x="2101006" y="1405848"/>
                  </a:lnTo>
                  <a:lnTo>
                    <a:pt x="2081653" y="1445751"/>
                  </a:lnTo>
                  <a:lnTo>
                    <a:pt x="2060516" y="1484717"/>
                  </a:lnTo>
                  <a:lnTo>
                    <a:pt x="2037644" y="1522701"/>
                  </a:lnTo>
                  <a:lnTo>
                    <a:pt x="2013084" y="1559660"/>
                  </a:lnTo>
                  <a:lnTo>
                    <a:pt x="1986885" y="1595548"/>
                  </a:lnTo>
                  <a:lnTo>
                    <a:pt x="1959095" y="1630321"/>
                  </a:lnTo>
                  <a:lnTo>
                    <a:pt x="1929762" y="1663934"/>
                  </a:lnTo>
                  <a:lnTo>
                    <a:pt x="1898935" y="1696342"/>
                  </a:lnTo>
                  <a:lnTo>
                    <a:pt x="1866661" y="1727501"/>
                  </a:lnTo>
                  <a:lnTo>
                    <a:pt x="1832990" y="1757366"/>
                  </a:lnTo>
                  <a:lnTo>
                    <a:pt x="1797969" y="1785893"/>
                  </a:lnTo>
                  <a:lnTo>
                    <a:pt x="1761647" y="1813037"/>
                  </a:lnTo>
                  <a:lnTo>
                    <a:pt x="1724072" y="1838753"/>
                  </a:lnTo>
                  <a:lnTo>
                    <a:pt x="1685292" y="1862997"/>
                  </a:lnTo>
                  <a:lnTo>
                    <a:pt x="1645355" y="1885724"/>
                  </a:lnTo>
                  <a:lnTo>
                    <a:pt x="1604310" y="1906889"/>
                  </a:lnTo>
                  <a:lnTo>
                    <a:pt x="1562205" y="1926448"/>
                  </a:lnTo>
                  <a:lnTo>
                    <a:pt x="1519088" y="1944356"/>
                  </a:lnTo>
                  <a:lnTo>
                    <a:pt x="1475008" y="1960568"/>
                  </a:lnTo>
                  <a:lnTo>
                    <a:pt x="1430012" y="1975040"/>
                  </a:lnTo>
                  <a:lnTo>
                    <a:pt x="1384150" y="1987728"/>
                  </a:lnTo>
                  <a:lnTo>
                    <a:pt x="1337468" y="1998586"/>
                  </a:lnTo>
                  <a:lnTo>
                    <a:pt x="1290016" y="2007570"/>
                  </a:lnTo>
                  <a:lnTo>
                    <a:pt x="1241842" y="2014635"/>
                  </a:lnTo>
                  <a:lnTo>
                    <a:pt x="1192994" y="2019736"/>
                  </a:lnTo>
                  <a:lnTo>
                    <a:pt x="1143521" y="2022830"/>
                  </a:lnTo>
                  <a:lnTo>
                    <a:pt x="1093470" y="2023872"/>
                  </a:lnTo>
                  <a:lnTo>
                    <a:pt x="1043416" y="2022830"/>
                  </a:lnTo>
                  <a:lnTo>
                    <a:pt x="993941" y="2019736"/>
                  </a:lnTo>
                  <a:lnTo>
                    <a:pt x="945091" y="2014635"/>
                  </a:lnTo>
                  <a:lnTo>
                    <a:pt x="896916" y="2007570"/>
                  </a:lnTo>
                  <a:lnTo>
                    <a:pt x="849463" y="1998586"/>
                  </a:lnTo>
                  <a:lnTo>
                    <a:pt x="802781" y="1987728"/>
                  </a:lnTo>
                  <a:lnTo>
                    <a:pt x="756917" y="1975040"/>
                  </a:lnTo>
                  <a:lnTo>
                    <a:pt x="711921" y="1960568"/>
                  </a:lnTo>
                  <a:lnTo>
                    <a:pt x="667840" y="1944356"/>
                  </a:lnTo>
                  <a:lnTo>
                    <a:pt x="624723" y="1926448"/>
                  </a:lnTo>
                  <a:lnTo>
                    <a:pt x="582618" y="1906889"/>
                  </a:lnTo>
                  <a:lnTo>
                    <a:pt x="541573" y="1885724"/>
                  </a:lnTo>
                  <a:lnTo>
                    <a:pt x="501636" y="1862997"/>
                  </a:lnTo>
                  <a:lnTo>
                    <a:pt x="462856" y="1838753"/>
                  </a:lnTo>
                  <a:lnTo>
                    <a:pt x="425281" y="1813037"/>
                  </a:lnTo>
                  <a:lnTo>
                    <a:pt x="388959" y="1785893"/>
                  </a:lnTo>
                  <a:lnTo>
                    <a:pt x="353939" y="1757366"/>
                  </a:lnTo>
                  <a:lnTo>
                    <a:pt x="320268" y="1727501"/>
                  </a:lnTo>
                  <a:lnTo>
                    <a:pt x="287995" y="1696342"/>
                  </a:lnTo>
                  <a:lnTo>
                    <a:pt x="257169" y="1663934"/>
                  </a:lnTo>
                  <a:lnTo>
                    <a:pt x="227837" y="1630321"/>
                  </a:lnTo>
                  <a:lnTo>
                    <a:pt x="200047" y="1595548"/>
                  </a:lnTo>
                  <a:lnTo>
                    <a:pt x="173849" y="1559660"/>
                  </a:lnTo>
                  <a:lnTo>
                    <a:pt x="149289" y="1522701"/>
                  </a:lnTo>
                  <a:lnTo>
                    <a:pt x="126418" y="1484717"/>
                  </a:lnTo>
                  <a:lnTo>
                    <a:pt x="105281" y="1445751"/>
                  </a:lnTo>
                  <a:lnTo>
                    <a:pt x="85929" y="1405848"/>
                  </a:lnTo>
                  <a:lnTo>
                    <a:pt x="68409" y="1365053"/>
                  </a:lnTo>
                  <a:lnTo>
                    <a:pt x="52770" y="1323411"/>
                  </a:lnTo>
                  <a:lnTo>
                    <a:pt x="39059" y="1280966"/>
                  </a:lnTo>
                  <a:lnTo>
                    <a:pt x="27325" y="1237762"/>
                  </a:lnTo>
                  <a:lnTo>
                    <a:pt x="17617" y="1193845"/>
                  </a:lnTo>
                  <a:lnTo>
                    <a:pt x="9982" y="1149260"/>
                  </a:lnTo>
                  <a:lnTo>
                    <a:pt x="4468" y="1104050"/>
                  </a:lnTo>
                  <a:lnTo>
                    <a:pt x="1125" y="1058260"/>
                  </a:lnTo>
                  <a:lnTo>
                    <a:pt x="0" y="1011936"/>
                  </a:lnTo>
                  <a:close/>
                </a:path>
              </a:pathLst>
            </a:custGeom>
            <a:noFill/>
            <a:ln cap="flat" cmpd="sng" w="57150">
              <a:solidFill>
                <a:srgbClr val="007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2" name="Google Shape;72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435" y="1063751"/>
              <a:ext cx="1886712" cy="1734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8"/>
            <p:cNvSpPr/>
            <p:nvPr/>
          </p:nvSpPr>
          <p:spPr>
            <a:xfrm>
              <a:off x="435673" y="1058925"/>
              <a:ext cx="1896745" cy="1744345"/>
            </a:xfrm>
            <a:custGeom>
              <a:rect b="b" l="l" r="r" t="t"/>
              <a:pathLst>
                <a:path extrusionOk="0" h="1744345" w="1896745">
                  <a:moveTo>
                    <a:pt x="948118" y="0"/>
                  </a:moveTo>
                  <a:lnTo>
                    <a:pt x="1045019" y="4445"/>
                  </a:lnTo>
                  <a:lnTo>
                    <a:pt x="1139126" y="17652"/>
                  </a:lnTo>
                  <a:lnTo>
                    <a:pt x="1230058" y="39115"/>
                  </a:lnTo>
                  <a:lnTo>
                    <a:pt x="1316926" y="68707"/>
                  </a:lnTo>
                  <a:lnTo>
                    <a:pt x="1399857" y="105283"/>
                  </a:lnTo>
                  <a:lnTo>
                    <a:pt x="1478089" y="148844"/>
                  </a:lnTo>
                  <a:lnTo>
                    <a:pt x="1551114" y="199009"/>
                  </a:lnTo>
                  <a:lnTo>
                    <a:pt x="1618551" y="255270"/>
                  </a:lnTo>
                  <a:lnTo>
                    <a:pt x="1679511" y="317119"/>
                  </a:lnTo>
                  <a:lnTo>
                    <a:pt x="1734248" y="384556"/>
                  </a:lnTo>
                  <a:lnTo>
                    <a:pt x="1781746" y="456438"/>
                  </a:lnTo>
                  <a:lnTo>
                    <a:pt x="1821624" y="532638"/>
                  </a:lnTo>
                  <a:lnTo>
                    <a:pt x="1853501" y="612901"/>
                  </a:lnTo>
                  <a:lnTo>
                    <a:pt x="1877123" y="696340"/>
                  </a:lnTo>
                  <a:lnTo>
                    <a:pt x="1891474" y="782954"/>
                  </a:lnTo>
                  <a:lnTo>
                    <a:pt x="1895030" y="827277"/>
                  </a:lnTo>
                  <a:lnTo>
                    <a:pt x="1896300" y="871982"/>
                  </a:lnTo>
                  <a:lnTo>
                    <a:pt x="1895030" y="916686"/>
                  </a:lnTo>
                  <a:lnTo>
                    <a:pt x="1891474" y="961136"/>
                  </a:lnTo>
                  <a:lnTo>
                    <a:pt x="1877123" y="1047623"/>
                  </a:lnTo>
                  <a:lnTo>
                    <a:pt x="1853501" y="1131443"/>
                  </a:lnTo>
                  <a:lnTo>
                    <a:pt x="1821624" y="1211707"/>
                  </a:lnTo>
                  <a:lnTo>
                    <a:pt x="1781746" y="1287907"/>
                  </a:lnTo>
                  <a:lnTo>
                    <a:pt x="1734248" y="1359789"/>
                  </a:lnTo>
                  <a:lnTo>
                    <a:pt x="1679511" y="1426845"/>
                  </a:lnTo>
                  <a:lnTo>
                    <a:pt x="1618551" y="1488694"/>
                  </a:lnTo>
                  <a:lnTo>
                    <a:pt x="1551114" y="1544954"/>
                  </a:lnTo>
                  <a:lnTo>
                    <a:pt x="1478089" y="1595247"/>
                  </a:lnTo>
                  <a:lnTo>
                    <a:pt x="1399857" y="1638681"/>
                  </a:lnTo>
                  <a:lnTo>
                    <a:pt x="1316926" y="1675384"/>
                  </a:lnTo>
                  <a:lnTo>
                    <a:pt x="1230058" y="1704848"/>
                  </a:lnTo>
                  <a:lnTo>
                    <a:pt x="1139126" y="1726057"/>
                  </a:lnTo>
                  <a:lnTo>
                    <a:pt x="1045019" y="1739138"/>
                  </a:lnTo>
                  <a:lnTo>
                    <a:pt x="948118" y="1743964"/>
                  </a:lnTo>
                  <a:lnTo>
                    <a:pt x="851217" y="1739519"/>
                  </a:lnTo>
                  <a:lnTo>
                    <a:pt x="757148" y="1726438"/>
                  </a:lnTo>
                  <a:lnTo>
                    <a:pt x="666229" y="1704848"/>
                  </a:lnTo>
                  <a:lnTo>
                    <a:pt x="579297" y="1675384"/>
                  </a:lnTo>
                  <a:lnTo>
                    <a:pt x="496354" y="1638681"/>
                  </a:lnTo>
                  <a:lnTo>
                    <a:pt x="418172" y="1595247"/>
                  </a:lnTo>
                  <a:lnTo>
                    <a:pt x="345173" y="1544954"/>
                  </a:lnTo>
                  <a:lnTo>
                    <a:pt x="277761" y="1488694"/>
                  </a:lnTo>
                  <a:lnTo>
                    <a:pt x="216712" y="1426845"/>
                  </a:lnTo>
                  <a:lnTo>
                    <a:pt x="162051" y="1359789"/>
                  </a:lnTo>
                  <a:lnTo>
                    <a:pt x="114554" y="1287907"/>
                  </a:lnTo>
                  <a:lnTo>
                    <a:pt x="74650" y="1211707"/>
                  </a:lnTo>
                  <a:lnTo>
                    <a:pt x="42710" y="1131443"/>
                  </a:lnTo>
                  <a:lnTo>
                    <a:pt x="19151" y="1047623"/>
                  </a:lnTo>
                  <a:lnTo>
                    <a:pt x="4787" y="961136"/>
                  </a:lnTo>
                  <a:lnTo>
                    <a:pt x="1193" y="916686"/>
                  </a:lnTo>
                  <a:lnTo>
                    <a:pt x="0" y="871982"/>
                  </a:lnTo>
                  <a:lnTo>
                    <a:pt x="1193" y="827277"/>
                  </a:lnTo>
                  <a:lnTo>
                    <a:pt x="4787" y="782954"/>
                  </a:lnTo>
                  <a:lnTo>
                    <a:pt x="19151" y="696340"/>
                  </a:lnTo>
                  <a:lnTo>
                    <a:pt x="42710" y="612901"/>
                  </a:lnTo>
                  <a:lnTo>
                    <a:pt x="74650" y="532638"/>
                  </a:lnTo>
                  <a:lnTo>
                    <a:pt x="114554" y="456438"/>
                  </a:lnTo>
                  <a:lnTo>
                    <a:pt x="162051" y="384556"/>
                  </a:lnTo>
                  <a:lnTo>
                    <a:pt x="216712" y="317119"/>
                  </a:lnTo>
                  <a:lnTo>
                    <a:pt x="277761" y="255270"/>
                  </a:lnTo>
                  <a:lnTo>
                    <a:pt x="345173" y="199009"/>
                  </a:lnTo>
                  <a:lnTo>
                    <a:pt x="418172" y="148844"/>
                  </a:lnTo>
                  <a:lnTo>
                    <a:pt x="496354" y="105283"/>
                  </a:lnTo>
                  <a:lnTo>
                    <a:pt x="579297" y="68707"/>
                  </a:lnTo>
                  <a:lnTo>
                    <a:pt x="666229" y="39115"/>
                  </a:lnTo>
                  <a:lnTo>
                    <a:pt x="757148" y="17652"/>
                  </a:lnTo>
                  <a:lnTo>
                    <a:pt x="851217" y="4445"/>
                  </a:lnTo>
                  <a:lnTo>
                    <a:pt x="94811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7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74" name="Google Shape;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86467" y="5904366"/>
            <a:ext cx="403482" cy="40462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/>
        </p:nvSpPr>
        <p:spPr>
          <a:xfrm>
            <a:off x="6601206" y="5899505"/>
            <a:ext cx="316865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9"/>
              </a:rPr>
              <a:t>j.peixotopedro@gmail.com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76" name="Google Shape;76;p8"/>
          <p:cNvGrpSpPr/>
          <p:nvPr/>
        </p:nvGrpSpPr>
        <p:grpSpPr>
          <a:xfrm>
            <a:off x="10847578" y="6408228"/>
            <a:ext cx="1302257" cy="433705"/>
            <a:chOff x="10847578" y="6408228"/>
            <a:chExt cx="1302257" cy="433705"/>
          </a:xfrm>
        </p:grpSpPr>
        <p:pic>
          <p:nvPicPr>
            <p:cNvPr id="77" name="Google Shape;77;p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8"/>
            <p:cNvSpPr/>
            <p:nvPr/>
          </p:nvSpPr>
          <p:spPr>
            <a:xfrm>
              <a:off x="11018266" y="6408228"/>
              <a:ext cx="1131570" cy="433705"/>
            </a:xfrm>
            <a:custGeom>
              <a:rect b="b" l="l" r="r" t="t"/>
              <a:pathLst>
                <a:path extrusionOk="0" h="433704" w="1131570">
                  <a:moveTo>
                    <a:pt x="0" y="433196"/>
                  </a:moveTo>
                  <a:lnTo>
                    <a:pt x="1131189" y="433196"/>
                  </a:lnTo>
                  <a:lnTo>
                    <a:pt x="1131189" y="0"/>
                  </a:lnTo>
                  <a:lnTo>
                    <a:pt x="0" y="0"/>
                  </a:lnTo>
                  <a:lnTo>
                    <a:pt x="0" y="433196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79" name="Google Shape;79;p8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8"/>
            <p:cNvSpPr/>
            <p:nvPr/>
          </p:nvSpPr>
          <p:spPr>
            <a:xfrm>
              <a:off x="10847578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2897885" y="1902714"/>
            <a:ext cx="4547235" cy="0"/>
          </a:xfrm>
          <a:custGeom>
            <a:rect b="b" l="l" r="r" t="t"/>
            <a:pathLst>
              <a:path extrusionOk="0" h="120000" w="4547234">
                <a:moveTo>
                  <a:pt x="0" y="0"/>
                </a:moveTo>
                <a:lnTo>
                  <a:pt x="4546727" y="0"/>
                </a:lnTo>
              </a:path>
            </a:pathLst>
          </a:custGeom>
          <a:noFill/>
          <a:ln cap="flat" cmpd="sng" w="34925">
            <a:solidFill>
              <a:srgbClr val="8223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" name="Google Shape;82;p8"/>
          <p:cNvSpPr/>
          <p:nvPr/>
        </p:nvSpPr>
        <p:spPr>
          <a:xfrm>
            <a:off x="5775197" y="2963417"/>
            <a:ext cx="0" cy="3896360"/>
          </a:xfrm>
          <a:custGeom>
            <a:rect b="b" l="l" r="r" t="t"/>
            <a:pathLst>
              <a:path extrusionOk="0" h="3896359" w="120000">
                <a:moveTo>
                  <a:pt x="0" y="0"/>
                </a:moveTo>
                <a:lnTo>
                  <a:pt x="0" y="3896055"/>
                </a:lnTo>
              </a:path>
            </a:pathLst>
          </a:custGeom>
          <a:noFill/>
          <a:ln cap="flat" cmpd="sng" w="34925">
            <a:solidFill>
              <a:srgbClr val="8223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3" name="Google Shape;83;p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934455" y="4907291"/>
            <a:ext cx="605027" cy="59586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/>
          <p:nvPr/>
        </p:nvSpPr>
        <p:spPr>
          <a:xfrm>
            <a:off x="6601206" y="5036566"/>
            <a:ext cx="262128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Trebuchet MS"/>
                <a:ea typeface="Trebuchet MS"/>
                <a:cs typeface="Trebuchet MS"/>
                <a:sym typeface="Trebuchet MS"/>
              </a:rPr>
              <a:t>github.com/peixotojp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5" name="Google Shape;85;p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268711" y="3756659"/>
            <a:ext cx="1595627" cy="2292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0" y="0"/>
            <a:ext cx="12192000" cy="83058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0" marR="104902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O que é um Recsys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9"/>
          <p:cNvSpPr txBox="1"/>
          <p:nvPr/>
        </p:nvSpPr>
        <p:spPr>
          <a:xfrm>
            <a:off x="0" y="830580"/>
            <a:ext cx="12192000" cy="1129665"/>
          </a:xfrm>
          <a:prstGeom prst="rect">
            <a:avLst/>
          </a:prstGeom>
          <a:solidFill>
            <a:srgbClr val="0079FF"/>
          </a:solidFill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421640" marR="1496060" rtl="0" algn="l">
              <a:lnSpc>
                <a:spcPct val="137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Recsys = Recommendation System(Sistema de Recomendação)  Exemplos: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92" name="Google Shape;92;p9"/>
          <p:cNvGrpSpPr/>
          <p:nvPr/>
        </p:nvGrpSpPr>
        <p:grpSpPr>
          <a:xfrm>
            <a:off x="546186" y="3406668"/>
            <a:ext cx="2885861" cy="3056615"/>
            <a:chOff x="546186" y="3406668"/>
            <a:chExt cx="2885861" cy="3056615"/>
          </a:xfrm>
        </p:grpSpPr>
        <p:pic>
          <p:nvPicPr>
            <p:cNvPr id="93" name="Google Shape;9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46186" y="3406668"/>
              <a:ext cx="1058585" cy="13741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9659" y="4747259"/>
              <a:ext cx="2342388" cy="17160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5" name="Google Shape;9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616" y="3458692"/>
            <a:ext cx="1694509" cy="92053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9"/>
          <p:cNvSpPr/>
          <p:nvPr/>
        </p:nvSpPr>
        <p:spPr>
          <a:xfrm>
            <a:off x="2320925" y="3914394"/>
            <a:ext cx="123825" cy="580390"/>
          </a:xfrm>
          <a:custGeom>
            <a:rect b="b" l="l" r="r" t="t"/>
            <a:pathLst>
              <a:path extrusionOk="0" h="580389" w="123825">
                <a:moveTo>
                  <a:pt x="41269" y="456310"/>
                </a:moveTo>
                <a:lnTo>
                  <a:pt x="0" y="456310"/>
                </a:lnTo>
                <a:lnTo>
                  <a:pt x="61849" y="580135"/>
                </a:lnTo>
                <a:lnTo>
                  <a:pt x="113463" y="477011"/>
                </a:lnTo>
                <a:lnTo>
                  <a:pt x="41275" y="477011"/>
                </a:lnTo>
                <a:lnTo>
                  <a:pt x="41269" y="456310"/>
                </a:lnTo>
                <a:close/>
              </a:path>
              <a:path extrusionOk="0" h="580389" w="123825">
                <a:moveTo>
                  <a:pt x="82423" y="0"/>
                </a:moveTo>
                <a:lnTo>
                  <a:pt x="41148" y="0"/>
                </a:lnTo>
                <a:lnTo>
                  <a:pt x="41275" y="477011"/>
                </a:lnTo>
                <a:lnTo>
                  <a:pt x="82550" y="477011"/>
                </a:lnTo>
                <a:lnTo>
                  <a:pt x="82423" y="0"/>
                </a:lnTo>
                <a:close/>
              </a:path>
              <a:path extrusionOk="0" h="580389" w="123825">
                <a:moveTo>
                  <a:pt x="123825" y="456310"/>
                </a:moveTo>
                <a:lnTo>
                  <a:pt x="82544" y="456310"/>
                </a:lnTo>
                <a:lnTo>
                  <a:pt x="82550" y="477011"/>
                </a:lnTo>
                <a:lnTo>
                  <a:pt x="113463" y="477011"/>
                </a:lnTo>
                <a:lnTo>
                  <a:pt x="123825" y="45631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7" name="Google Shape;97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19215" y="2796539"/>
            <a:ext cx="1566671" cy="219760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/>
          <p:nvPr/>
        </p:nvSpPr>
        <p:spPr>
          <a:xfrm>
            <a:off x="7924038" y="3852417"/>
            <a:ext cx="1616710" cy="123825"/>
          </a:xfrm>
          <a:custGeom>
            <a:rect b="b" l="l" r="r" t="t"/>
            <a:pathLst>
              <a:path extrusionOk="0" h="123825" w="1616709">
                <a:moveTo>
                  <a:pt x="1492630" y="0"/>
                </a:moveTo>
                <a:lnTo>
                  <a:pt x="1492630" y="123824"/>
                </a:lnTo>
                <a:lnTo>
                  <a:pt x="1575265" y="82549"/>
                </a:lnTo>
                <a:lnTo>
                  <a:pt x="1513204" y="82549"/>
                </a:lnTo>
                <a:lnTo>
                  <a:pt x="1513204" y="41274"/>
                </a:lnTo>
                <a:lnTo>
                  <a:pt x="1575096" y="41274"/>
                </a:lnTo>
                <a:lnTo>
                  <a:pt x="1492630" y="0"/>
                </a:lnTo>
                <a:close/>
              </a:path>
              <a:path extrusionOk="0" h="123825" w="1616709">
                <a:moveTo>
                  <a:pt x="1492630" y="41274"/>
                </a:moveTo>
                <a:lnTo>
                  <a:pt x="0" y="41274"/>
                </a:lnTo>
                <a:lnTo>
                  <a:pt x="0" y="82549"/>
                </a:lnTo>
                <a:lnTo>
                  <a:pt x="1492630" y="82549"/>
                </a:lnTo>
                <a:lnTo>
                  <a:pt x="1492630" y="41274"/>
                </a:lnTo>
                <a:close/>
              </a:path>
              <a:path extrusionOk="0" h="123825" w="1616709">
                <a:moveTo>
                  <a:pt x="1575096" y="41274"/>
                </a:moveTo>
                <a:lnTo>
                  <a:pt x="1513204" y="41274"/>
                </a:lnTo>
                <a:lnTo>
                  <a:pt x="1513204" y="82549"/>
                </a:lnTo>
                <a:lnTo>
                  <a:pt x="1575265" y="82549"/>
                </a:lnTo>
                <a:lnTo>
                  <a:pt x="1616455" y="61975"/>
                </a:lnTo>
                <a:lnTo>
                  <a:pt x="1575096" y="412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83140" y="2814827"/>
            <a:ext cx="1488948" cy="219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/>
        </p:nvSpPr>
        <p:spPr>
          <a:xfrm>
            <a:off x="229920" y="2055113"/>
            <a:ext cx="550291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ahoma"/>
                <a:ea typeface="Tahoma"/>
                <a:cs typeface="Tahoma"/>
                <a:sym typeface="Tahoma"/>
              </a:rPr>
              <a:t>Quem compra ovo e cacau em pó,  muito provavelmente, compra  farinha de trigo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6174994" y="5196585"/>
            <a:ext cx="558482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0150">
            <a:spAutoFit/>
          </a:bodyPr>
          <a:lstStyle/>
          <a:p>
            <a:pPr indent="0" lvl="0" marL="127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ahoma"/>
                <a:ea typeface="Tahoma"/>
                <a:cs typeface="Tahoma"/>
                <a:sym typeface="Tahoma"/>
              </a:rPr>
              <a:t>Quem assistiu e gostou de Star  Wars IV, provavelmente irá assistir  Star Wars V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02" name="Google Shape;102;p9"/>
          <p:cNvGrpSpPr/>
          <p:nvPr/>
        </p:nvGrpSpPr>
        <p:grpSpPr>
          <a:xfrm>
            <a:off x="10847578" y="6408228"/>
            <a:ext cx="1302257" cy="433705"/>
            <a:chOff x="10847578" y="6408228"/>
            <a:chExt cx="1302257" cy="433705"/>
          </a:xfrm>
        </p:grpSpPr>
        <p:pic>
          <p:nvPicPr>
            <p:cNvPr id="103" name="Google Shape;103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9"/>
            <p:cNvSpPr/>
            <p:nvPr/>
          </p:nvSpPr>
          <p:spPr>
            <a:xfrm>
              <a:off x="11018266" y="6408228"/>
              <a:ext cx="1131570" cy="433705"/>
            </a:xfrm>
            <a:custGeom>
              <a:rect b="b" l="l" r="r" t="t"/>
              <a:pathLst>
                <a:path extrusionOk="0" h="433704" w="1131570">
                  <a:moveTo>
                    <a:pt x="0" y="433196"/>
                  </a:moveTo>
                  <a:lnTo>
                    <a:pt x="1131189" y="433196"/>
                  </a:lnTo>
                  <a:lnTo>
                    <a:pt x="1131189" y="0"/>
                  </a:lnTo>
                  <a:lnTo>
                    <a:pt x="0" y="0"/>
                  </a:lnTo>
                  <a:lnTo>
                    <a:pt x="0" y="433196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05" name="Google Shape;105;p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9"/>
            <p:cNvSpPr/>
            <p:nvPr/>
          </p:nvSpPr>
          <p:spPr>
            <a:xfrm>
              <a:off x="10847578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3767709" y="9270"/>
            <a:ext cx="433451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Como funciona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2" name="Google Shape;112;p10"/>
          <p:cNvGrpSpPr/>
          <p:nvPr/>
        </p:nvGrpSpPr>
        <p:grpSpPr>
          <a:xfrm>
            <a:off x="0" y="830580"/>
            <a:ext cx="6096000" cy="6027420"/>
            <a:chOff x="0" y="830580"/>
            <a:chExt cx="6096000" cy="6027420"/>
          </a:xfrm>
        </p:grpSpPr>
        <p:sp>
          <p:nvSpPr>
            <p:cNvPr id="113" name="Google Shape;113;p10"/>
            <p:cNvSpPr/>
            <p:nvPr/>
          </p:nvSpPr>
          <p:spPr>
            <a:xfrm>
              <a:off x="0" y="830580"/>
              <a:ext cx="6096000" cy="6027420"/>
            </a:xfrm>
            <a:custGeom>
              <a:rect b="b" l="l" r="r" t="t"/>
              <a:pathLst>
                <a:path extrusionOk="0" h="6027420" w="6096000">
                  <a:moveTo>
                    <a:pt x="6096000" y="0"/>
                  </a:moveTo>
                  <a:lnTo>
                    <a:pt x="0" y="0"/>
                  </a:lnTo>
                  <a:lnTo>
                    <a:pt x="0" y="6027420"/>
                  </a:lnTo>
                  <a:lnTo>
                    <a:pt x="6096000" y="602742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0"/>
            <p:cNvSpPr/>
            <p:nvPr/>
          </p:nvSpPr>
          <p:spPr>
            <a:xfrm>
              <a:off x="0" y="830580"/>
              <a:ext cx="6096000" cy="6027420"/>
            </a:xfrm>
            <a:custGeom>
              <a:rect b="b" l="l" r="r" t="t"/>
              <a:pathLst>
                <a:path extrusionOk="0" h="6027420" w="6096000">
                  <a:moveTo>
                    <a:pt x="0" y="6027420"/>
                  </a:moveTo>
                  <a:lnTo>
                    <a:pt x="6096000" y="6027420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6027420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" name="Google Shape;115;p10"/>
          <p:cNvSpPr txBox="1"/>
          <p:nvPr/>
        </p:nvSpPr>
        <p:spPr>
          <a:xfrm>
            <a:off x="1036421" y="1860245"/>
            <a:ext cx="3852545" cy="7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Filtragem colaborativa  (Collaborative Filtering)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6" name="Google Shape;116;p10"/>
          <p:cNvSpPr txBox="1"/>
          <p:nvPr/>
        </p:nvSpPr>
        <p:spPr>
          <a:xfrm>
            <a:off x="433831" y="3965828"/>
            <a:ext cx="5063490" cy="7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Busca similaridades entre os  interesses e gostos de usuários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7" name="Google Shape;117;p10"/>
          <p:cNvSpPr txBox="1"/>
          <p:nvPr/>
        </p:nvSpPr>
        <p:spPr>
          <a:xfrm>
            <a:off x="6908672" y="1860245"/>
            <a:ext cx="4081145" cy="749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ahoma"/>
                <a:ea typeface="Tahoma"/>
                <a:cs typeface="Tahoma"/>
                <a:sym typeface="Tahoma"/>
              </a:rPr>
              <a:t>Filtragem por conteúdo  (Content Based Filtering)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8" name="Google Shape;118;p10"/>
          <p:cNvSpPr txBox="1"/>
          <p:nvPr/>
        </p:nvSpPr>
        <p:spPr>
          <a:xfrm>
            <a:off x="6908672" y="3965828"/>
            <a:ext cx="446214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2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latin typeface="Tahoma"/>
                <a:ea typeface="Tahoma"/>
                <a:cs typeface="Tahoma"/>
                <a:sym typeface="Tahoma"/>
              </a:rPr>
              <a:t>Utiliza os dados de cada  filme, como atores, gênero,  para procurar semelhanças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9" name="Google Shape;119;p10"/>
          <p:cNvGrpSpPr/>
          <p:nvPr/>
        </p:nvGrpSpPr>
        <p:grpSpPr>
          <a:xfrm>
            <a:off x="10847578" y="6408228"/>
            <a:ext cx="1302257" cy="433705"/>
            <a:chOff x="10847578" y="6408228"/>
            <a:chExt cx="1302257" cy="433705"/>
          </a:xfrm>
        </p:grpSpPr>
        <p:pic>
          <p:nvPicPr>
            <p:cNvPr id="120" name="Google Shape;12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0"/>
            <p:cNvSpPr/>
            <p:nvPr/>
          </p:nvSpPr>
          <p:spPr>
            <a:xfrm>
              <a:off x="11018266" y="6408228"/>
              <a:ext cx="1131570" cy="433705"/>
            </a:xfrm>
            <a:custGeom>
              <a:rect b="b" l="l" r="r" t="t"/>
              <a:pathLst>
                <a:path extrusionOk="0" h="433704" w="1131570">
                  <a:moveTo>
                    <a:pt x="0" y="433196"/>
                  </a:moveTo>
                  <a:lnTo>
                    <a:pt x="1131189" y="433196"/>
                  </a:lnTo>
                  <a:lnTo>
                    <a:pt x="1131189" y="0"/>
                  </a:lnTo>
                  <a:lnTo>
                    <a:pt x="0" y="0"/>
                  </a:lnTo>
                  <a:lnTo>
                    <a:pt x="0" y="433196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2" name="Google Shape;12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0"/>
            <p:cNvSpPr/>
            <p:nvPr/>
          </p:nvSpPr>
          <p:spPr>
            <a:xfrm>
              <a:off x="10847578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1"/>
          <p:cNvGrpSpPr/>
          <p:nvPr/>
        </p:nvGrpSpPr>
        <p:grpSpPr>
          <a:xfrm>
            <a:off x="0" y="0"/>
            <a:ext cx="12192000" cy="746760"/>
            <a:chOff x="0" y="0"/>
            <a:chExt cx="12192000" cy="746760"/>
          </a:xfrm>
        </p:grpSpPr>
        <p:sp>
          <p:nvSpPr>
            <p:cNvPr id="129" name="Google Shape;129;p11"/>
            <p:cNvSpPr/>
            <p:nvPr/>
          </p:nvSpPr>
          <p:spPr>
            <a:xfrm>
              <a:off x="0" y="0"/>
              <a:ext cx="12192000" cy="746760"/>
            </a:xfrm>
            <a:custGeom>
              <a:rect b="b" l="l" r="r" t="t"/>
              <a:pathLst>
                <a:path extrusionOk="0" h="74676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746760"/>
                  </a:lnTo>
                  <a:lnTo>
                    <a:pt x="12192000" y="74676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0" y="0"/>
              <a:ext cx="12192000" cy="746760"/>
            </a:xfrm>
            <a:custGeom>
              <a:rect b="b" l="l" r="r" t="t"/>
              <a:pathLst>
                <a:path extrusionOk="0" h="746760" w="12192000">
                  <a:moveTo>
                    <a:pt x="0" y="746760"/>
                  </a:moveTo>
                  <a:lnTo>
                    <a:pt x="12192000" y="74676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746760"/>
                  </a:lnTo>
                  <a:close/>
                </a:path>
              </a:pathLst>
            </a:custGeom>
            <a:noFill/>
            <a:ln cap="flat" cmpd="sng" w="12700">
              <a:solidFill>
                <a:srgbClr val="2E52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1" name="Google Shape;131;p11"/>
          <p:cNvSpPr txBox="1"/>
          <p:nvPr>
            <p:ph type="title"/>
          </p:nvPr>
        </p:nvSpPr>
        <p:spPr>
          <a:xfrm>
            <a:off x="2936875" y="17780"/>
            <a:ext cx="646684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Filtragem colaborativa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32" name="Google Shape;132;p11"/>
          <p:cNvGrpSpPr/>
          <p:nvPr/>
        </p:nvGrpSpPr>
        <p:grpSpPr>
          <a:xfrm>
            <a:off x="0" y="4590287"/>
            <a:ext cx="12192000" cy="2268220"/>
            <a:chOff x="0" y="4590287"/>
            <a:chExt cx="12192000" cy="2268220"/>
          </a:xfrm>
        </p:grpSpPr>
        <p:pic>
          <p:nvPicPr>
            <p:cNvPr id="133" name="Google Shape;133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1"/>
            <p:cNvSpPr/>
            <p:nvPr/>
          </p:nvSpPr>
          <p:spPr>
            <a:xfrm>
              <a:off x="0" y="4590287"/>
              <a:ext cx="12192000" cy="2268220"/>
            </a:xfrm>
            <a:custGeom>
              <a:rect b="b" l="l" r="r" t="t"/>
              <a:pathLst>
                <a:path extrusionOk="0" h="226822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2267712"/>
                  </a:lnTo>
                  <a:lnTo>
                    <a:pt x="12192000" y="226771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0" y="4590287"/>
              <a:ext cx="12192000" cy="2268220"/>
            </a:xfrm>
            <a:custGeom>
              <a:rect b="b" l="l" r="r" t="t"/>
              <a:pathLst>
                <a:path extrusionOk="0" h="2268220" w="12192000">
                  <a:moveTo>
                    <a:pt x="0" y="2267712"/>
                  </a:moveTo>
                  <a:lnTo>
                    <a:pt x="12192000" y="226771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267712"/>
                  </a:lnTo>
                  <a:close/>
                </a:path>
              </a:pathLst>
            </a:custGeom>
            <a:noFill/>
            <a:ln cap="flat" cmpd="sng" w="12700">
              <a:solidFill>
                <a:srgbClr val="0079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7" name="Google Shape;137;p11"/>
          <p:cNvSpPr txBox="1"/>
          <p:nvPr/>
        </p:nvSpPr>
        <p:spPr>
          <a:xfrm>
            <a:off x="335381" y="1322577"/>
            <a:ext cx="739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Laura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8" name="Google Shape;13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247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1"/>
          <p:cNvSpPr txBox="1"/>
          <p:nvPr/>
        </p:nvSpPr>
        <p:spPr>
          <a:xfrm>
            <a:off x="1502791" y="1322577"/>
            <a:ext cx="105473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Marcela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09316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43840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/>
          <p:nvPr/>
        </p:nvSpPr>
        <p:spPr>
          <a:xfrm>
            <a:off x="601598" y="2600579"/>
            <a:ext cx="517525" cy="644525"/>
          </a:xfrm>
          <a:custGeom>
            <a:rect b="b" l="l" r="r" t="t"/>
            <a:pathLst>
              <a:path extrusionOk="0" h="644525" w="517525">
                <a:moveTo>
                  <a:pt x="464559" y="588619"/>
                </a:moveTo>
                <a:lnTo>
                  <a:pt x="439775" y="608457"/>
                </a:lnTo>
                <a:lnTo>
                  <a:pt x="517131" y="644144"/>
                </a:lnTo>
                <a:lnTo>
                  <a:pt x="507359" y="598551"/>
                </a:lnTo>
                <a:lnTo>
                  <a:pt x="472503" y="598551"/>
                </a:lnTo>
                <a:lnTo>
                  <a:pt x="464559" y="588619"/>
                </a:lnTo>
                <a:close/>
              </a:path>
              <a:path extrusionOk="0" h="644525" w="517525">
                <a:moveTo>
                  <a:pt x="474506" y="580657"/>
                </a:moveTo>
                <a:lnTo>
                  <a:pt x="464559" y="588619"/>
                </a:lnTo>
                <a:lnTo>
                  <a:pt x="472503" y="598551"/>
                </a:lnTo>
                <a:lnTo>
                  <a:pt x="482422" y="590550"/>
                </a:lnTo>
                <a:lnTo>
                  <a:pt x="474506" y="580657"/>
                </a:lnTo>
                <a:close/>
              </a:path>
              <a:path extrusionOk="0" h="644525" w="517525">
                <a:moveTo>
                  <a:pt x="499275" y="560832"/>
                </a:moveTo>
                <a:lnTo>
                  <a:pt x="474506" y="580657"/>
                </a:lnTo>
                <a:lnTo>
                  <a:pt x="482422" y="590550"/>
                </a:lnTo>
                <a:lnTo>
                  <a:pt x="472503" y="598551"/>
                </a:lnTo>
                <a:lnTo>
                  <a:pt x="507359" y="598551"/>
                </a:lnTo>
                <a:lnTo>
                  <a:pt x="499275" y="560832"/>
                </a:lnTo>
                <a:close/>
              </a:path>
              <a:path extrusionOk="0" h="644525" w="517525">
                <a:moveTo>
                  <a:pt x="9906" y="0"/>
                </a:moveTo>
                <a:lnTo>
                  <a:pt x="0" y="7874"/>
                </a:lnTo>
                <a:lnTo>
                  <a:pt x="464559" y="588619"/>
                </a:lnTo>
                <a:lnTo>
                  <a:pt x="474506" y="580657"/>
                </a:lnTo>
                <a:lnTo>
                  <a:pt x="9906" y="0"/>
                </a:lnTo>
                <a:close/>
              </a:path>
            </a:pathLst>
          </a:custGeom>
          <a:solidFill>
            <a:srgbClr val="C6D90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3" name="Google Shape;143;p11"/>
          <p:cNvSpPr txBox="1"/>
          <p:nvPr/>
        </p:nvSpPr>
        <p:spPr>
          <a:xfrm>
            <a:off x="2896616" y="1322577"/>
            <a:ext cx="6489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João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4" name="Google Shape;144;p11"/>
          <p:cNvSpPr/>
          <p:nvPr/>
        </p:nvSpPr>
        <p:spPr>
          <a:xfrm>
            <a:off x="1927860" y="2604516"/>
            <a:ext cx="76200" cy="600075"/>
          </a:xfrm>
          <a:custGeom>
            <a:rect b="b" l="l" r="r" t="t"/>
            <a:pathLst>
              <a:path extrusionOk="0" h="600075" w="76200">
                <a:moveTo>
                  <a:pt x="31750" y="523875"/>
                </a:moveTo>
                <a:lnTo>
                  <a:pt x="0" y="523875"/>
                </a:lnTo>
                <a:lnTo>
                  <a:pt x="38100" y="600075"/>
                </a:lnTo>
                <a:lnTo>
                  <a:pt x="69850" y="536575"/>
                </a:lnTo>
                <a:lnTo>
                  <a:pt x="31750" y="536575"/>
                </a:lnTo>
                <a:lnTo>
                  <a:pt x="31750" y="523875"/>
                </a:lnTo>
                <a:close/>
              </a:path>
              <a:path extrusionOk="0" h="600075" w="76200">
                <a:moveTo>
                  <a:pt x="44450" y="0"/>
                </a:moveTo>
                <a:lnTo>
                  <a:pt x="31750" y="0"/>
                </a:lnTo>
                <a:lnTo>
                  <a:pt x="31750" y="536575"/>
                </a:lnTo>
                <a:lnTo>
                  <a:pt x="44450" y="536575"/>
                </a:lnTo>
                <a:lnTo>
                  <a:pt x="44450" y="0"/>
                </a:lnTo>
                <a:close/>
              </a:path>
              <a:path extrusionOk="0" h="600075" w="76200">
                <a:moveTo>
                  <a:pt x="76200" y="523875"/>
                </a:moveTo>
                <a:lnTo>
                  <a:pt x="44450" y="523875"/>
                </a:lnTo>
                <a:lnTo>
                  <a:pt x="44450" y="536575"/>
                </a:lnTo>
                <a:lnTo>
                  <a:pt x="69850" y="536575"/>
                </a:lnTo>
                <a:lnTo>
                  <a:pt x="76200" y="523875"/>
                </a:lnTo>
                <a:close/>
              </a:path>
            </a:pathLst>
          </a:custGeom>
          <a:solidFill>
            <a:srgbClr val="8223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5" name="Google Shape;145;p11"/>
          <p:cNvSpPr txBox="1"/>
          <p:nvPr/>
        </p:nvSpPr>
        <p:spPr>
          <a:xfrm>
            <a:off x="1161403" y="3397750"/>
            <a:ext cx="20352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Star Wars IV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6" name="Google Shape;14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19580" y="2853308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97404" y="2853308"/>
            <a:ext cx="285750" cy="28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1"/>
          <p:cNvGrpSpPr/>
          <p:nvPr/>
        </p:nvGrpSpPr>
        <p:grpSpPr>
          <a:xfrm>
            <a:off x="2560320" y="2599563"/>
            <a:ext cx="839343" cy="579755"/>
            <a:chOff x="2560320" y="2599563"/>
            <a:chExt cx="839343" cy="579755"/>
          </a:xfrm>
        </p:grpSpPr>
        <p:pic>
          <p:nvPicPr>
            <p:cNvPr id="149" name="Google Shape;149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113913" y="2853309"/>
              <a:ext cx="285750" cy="28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1"/>
            <p:cNvSpPr/>
            <p:nvPr/>
          </p:nvSpPr>
          <p:spPr>
            <a:xfrm>
              <a:off x="2560320" y="2599563"/>
              <a:ext cx="715010" cy="579755"/>
            </a:xfrm>
            <a:custGeom>
              <a:rect b="b" l="l" r="r" t="t"/>
              <a:pathLst>
                <a:path extrusionOk="0" h="579755" w="715010">
                  <a:moveTo>
                    <a:pt x="35306" y="501903"/>
                  </a:moveTo>
                  <a:lnTo>
                    <a:pt x="0" y="579501"/>
                  </a:lnTo>
                  <a:lnTo>
                    <a:pt x="83185" y="561213"/>
                  </a:lnTo>
                  <a:lnTo>
                    <a:pt x="69651" y="544449"/>
                  </a:lnTo>
                  <a:lnTo>
                    <a:pt x="53340" y="544449"/>
                  </a:lnTo>
                  <a:lnTo>
                    <a:pt x="45338" y="534670"/>
                  </a:lnTo>
                  <a:lnTo>
                    <a:pt x="55275" y="526640"/>
                  </a:lnTo>
                  <a:lnTo>
                    <a:pt x="35306" y="501903"/>
                  </a:lnTo>
                  <a:close/>
                </a:path>
                <a:path extrusionOk="0" h="579755" w="715010">
                  <a:moveTo>
                    <a:pt x="55275" y="526640"/>
                  </a:moveTo>
                  <a:lnTo>
                    <a:pt x="45338" y="534670"/>
                  </a:lnTo>
                  <a:lnTo>
                    <a:pt x="53340" y="544449"/>
                  </a:lnTo>
                  <a:lnTo>
                    <a:pt x="63212" y="536473"/>
                  </a:lnTo>
                  <a:lnTo>
                    <a:pt x="55275" y="526640"/>
                  </a:lnTo>
                  <a:close/>
                </a:path>
                <a:path extrusionOk="0" h="579755" w="715010">
                  <a:moveTo>
                    <a:pt x="63212" y="536473"/>
                  </a:moveTo>
                  <a:lnTo>
                    <a:pt x="53340" y="544449"/>
                  </a:lnTo>
                  <a:lnTo>
                    <a:pt x="69651" y="544449"/>
                  </a:lnTo>
                  <a:lnTo>
                    <a:pt x="63212" y="536473"/>
                  </a:lnTo>
                  <a:close/>
                </a:path>
                <a:path extrusionOk="0" h="579755" w="715010">
                  <a:moveTo>
                    <a:pt x="707008" y="0"/>
                  </a:moveTo>
                  <a:lnTo>
                    <a:pt x="55275" y="526640"/>
                  </a:lnTo>
                  <a:lnTo>
                    <a:pt x="63212" y="536473"/>
                  </a:lnTo>
                  <a:lnTo>
                    <a:pt x="715009" y="9906"/>
                  </a:lnTo>
                  <a:lnTo>
                    <a:pt x="707008" y="0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1" name="Google Shape;151;p11"/>
          <p:cNvSpPr txBox="1"/>
          <p:nvPr/>
        </p:nvSpPr>
        <p:spPr>
          <a:xfrm>
            <a:off x="1349121" y="4797297"/>
            <a:ext cx="10054590" cy="15532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9255" marR="0" rtl="0" algn="l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Marcela tem um perfil parecido com João do que a Laura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1263650" rtl="0" algn="ctr">
              <a:lnSpc>
                <a:spcPct val="105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=</a:t>
            </a:r>
            <a:endParaRPr sz="4000">
              <a:latin typeface="Tahoma"/>
              <a:ea typeface="Tahoma"/>
              <a:cs typeface="Tahoma"/>
              <a:sym typeface="Tahoma"/>
            </a:endParaRPr>
          </a:p>
          <a:p>
            <a:pPr indent="-2757805" lvl="0" marL="2769870" marR="5080" rtl="0" algn="l">
              <a:lnSpc>
                <a:spcPct val="107916"/>
              </a:lnSpc>
              <a:spcBef>
                <a:spcPts val="17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Podemos tomar o perfil de Marcela como exemplo principal para  recomendar filmes para João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465189" y="2853308"/>
            <a:ext cx="285749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3308" y="1728216"/>
            <a:ext cx="723899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5797041" y="1322908"/>
            <a:ext cx="1054735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Marcela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9376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11"/>
          <p:cNvGrpSpPr/>
          <p:nvPr/>
        </p:nvGrpSpPr>
        <p:grpSpPr>
          <a:xfrm>
            <a:off x="4463796" y="1652016"/>
            <a:ext cx="952500" cy="1526286"/>
            <a:chOff x="4463796" y="1652016"/>
            <a:chExt cx="952500" cy="1526286"/>
          </a:xfrm>
        </p:grpSpPr>
        <p:sp>
          <p:nvSpPr>
            <p:cNvPr id="157" name="Google Shape;157;p11"/>
            <p:cNvSpPr/>
            <p:nvPr/>
          </p:nvSpPr>
          <p:spPr>
            <a:xfrm>
              <a:off x="4934331" y="2600452"/>
              <a:ext cx="473075" cy="577850"/>
            </a:xfrm>
            <a:custGeom>
              <a:rect b="b" l="l" r="r" t="t"/>
              <a:pathLst>
                <a:path extrusionOk="0" h="577850" w="473075">
                  <a:moveTo>
                    <a:pt x="419488" y="522456"/>
                  </a:moveTo>
                  <a:lnTo>
                    <a:pt x="394843" y="542544"/>
                  </a:lnTo>
                  <a:lnTo>
                    <a:pt x="472567" y="577469"/>
                  </a:lnTo>
                  <a:lnTo>
                    <a:pt x="462404" y="532257"/>
                  </a:lnTo>
                  <a:lnTo>
                    <a:pt x="427482" y="532257"/>
                  </a:lnTo>
                  <a:lnTo>
                    <a:pt x="419488" y="522456"/>
                  </a:lnTo>
                  <a:close/>
                </a:path>
                <a:path extrusionOk="0" h="577850" w="473075">
                  <a:moveTo>
                    <a:pt x="429360" y="514410"/>
                  </a:moveTo>
                  <a:lnTo>
                    <a:pt x="419488" y="522456"/>
                  </a:lnTo>
                  <a:lnTo>
                    <a:pt x="427482" y="532257"/>
                  </a:lnTo>
                  <a:lnTo>
                    <a:pt x="437388" y="524256"/>
                  </a:lnTo>
                  <a:lnTo>
                    <a:pt x="429360" y="514410"/>
                  </a:lnTo>
                  <a:close/>
                </a:path>
                <a:path extrusionOk="0" h="577850" w="473075">
                  <a:moveTo>
                    <a:pt x="453898" y="494411"/>
                  </a:moveTo>
                  <a:lnTo>
                    <a:pt x="429360" y="514410"/>
                  </a:lnTo>
                  <a:lnTo>
                    <a:pt x="437388" y="524256"/>
                  </a:lnTo>
                  <a:lnTo>
                    <a:pt x="427482" y="532257"/>
                  </a:lnTo>
                  <a:lnTo>
                    <a:pt x="462404" y="532257"/>
                  </a:lnTo>
                  <a:lnTo>
                    <a:pt x="453898" y="494411"/>
                  </a:lnTo>
                  <a:close/>
                </a:path>
                <a:path extrusionOk="0" h="577850" w="473075">
                  <a:moveTo>
                    <a:pt x="9906" y="0"/>
                  </a:moveTo>
                  <a:lnTo>
                    <a:pt x="0" y="8127"/>
                  </a:lnTo>
                  <a:lnTo>
                    <a:pt x="419488" y="522456"/>
                  </a:lnTo>
                  <a:lnTo>
                    <a:pt x="429360" y="514410"/>
                  </a:lnTo>
                  <a:lnTo>
                    <a:pt x="9906" y="0"/>
                  </a:lnTo>
                  <a:close/>
                </a:path>
              </a:pathLst>
            </a:custGeom>
            <a:solidFill>
              <a:srgbClr val="C6D9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58" name="Google Shape;158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463796" y="1652016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11"/>
          <p:cNvSpPr txBox="1"/>
          <p:nvPr/>
        </p:nvSpPr>
        <p:spPr>
          <a:xfrm>
            <a:off x="7183881" y="1322577"/>
            <a:ext cx="6489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João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6216396" y="2604516"/>
            <a:ext cx="76200" cy="600075"/>
          </a:xfrm>
          <a:custGeom>
            <a:rect b="b" l="l" r="r" t="t"/>
            <a:pathLst>
              <a:path extrusionOk="0" h="600075" w="76200">
                <a:moveTo>
                  <a:pt x="31750" y="523875"/>
                </a:moveTo>
                <a:lnTo>
                  <a:pt x="0" y="523875"/>
                </a:lnTo>
                <a:lnTo>
                  <a:pt x="38100" y="600075"/>
                </a:lnTo>
                <a:lnTo>
                  <a:pt x="69850" y="536575"/>
                </a:lnTo>
                <a:lnTo>
                  <a:pt x="31750" y="536575"/>
                </a:lnTo>
                <a:lnTo>
                  <a:pt x="31750" y="523875"/>
                </a:lnTo>
                <a:close/>
              </a:path>
              <a:path extrusionOk="0" h="600075" w="76200">
                <a:moveTo>
                  <a:pt x="44450" y="0"/>
                </a:moveTo>
                <a:lnTo>
                  <a:pt x="31750" y="0"/>
                </a:lnTo>
                <a:lnTo>
                  <a:pt x="31750" y="536575"/>
                </a:lnTo>
                <a:lnTo>
                  <a:pt x="44450" y="536575"/>
                </a:lnTo>
                <a:lnTo>
                  <a:pt x="44450" y="0"/>
                </a:lnTo>
                <a:close/>
              </a:path>
              <a:path extrusionOk="0" h="600075" w="76200">
                <a:moveTo>
                  <a:pt x="76200" y="523875"/>
                </a:moveTo>
                <a:lnTo>
                  <a:pt x="44450" y="523875"/>
                </a:lnTo>
                <a:lnTo>
                  <a:pt x="44450" y="536575"/>
                </a:lnTo>
                <a:lnTo>
                  <a:pt x="69850" y="536575"/>
                </a:lnTo>
                <a:lnTo>
                  <a:pt x="76200" y="523875"/>
                </a:lnTo>
                <a:close/>
              </a:path>
            </a:pathLst>
          </a:custGeom>
          <a:solidFill>
            <a:srgbClr val="8223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1" name="Google Shape;161;p11"/>
          <p:cNvSpPr txBox="1"/>
          <p:nvPr/>
        </p:nvSpPr>
        <p:spPr>
          <a:xfrm>
            <a:off x="5981203" y="3396750"/>
            <a:ext cx="7398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MIB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09640" y="2853308"/>
            <a:ext cx="285750" cy="28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11"/>
          <p:cNvGrpSpPr/>
          <p:nvPr/>
        </p:nvGrpSpPr>
        <p:grpSpPr>
          <a:xfrm>
            <a:off x="6850380" y="2599563"/>
            <a:ext cx="995173" cy="579755"/>
            <a:chOff x="6850380" y="2599563"/>
            <a:chExt cx="995173" cy="579755"/>
          </a:xfrm>
        </p:grpSpPr>
        <p:sp>
          <p:nvSpPr>
            <p:cNvPr id="164" name="Google Shape;164;p11"/>
            <p:cNvSpPr/>
            <p:nvPr/>
          </p:nvSpPr>
          <p:spPr>
            <a:xfrm>
              <a:off x="6850380" y="2599563"/>
              <a:ext cx="715010" cy="579755"/>
            </a:xfrm>
            <a:custGeom>
              <a:rect b="b" l="l" r="r" t="t"/>
              <a:pathLst>
                <a:path extrusionOk="0" h="579755" w="715009">
                  <a:moveTo>
                    <a:pt x="35305" y="501903"/>
                  </a:moveTo>
                  <a:lnTo>
                    <a:pt x="0" y="579501"/>
                  </a:lnTo>
                  <a:lnTo>
                    <a:pt x="83185" y="561213"/>
                  </a:lnTo>
                  <a:lnTo>
                    <a:pt x="69651" y="544449"/>
                  </a:lnTo>
                  <a:lnTo>
                    <a:pt x="53340" y="544449"/>
                  </a:lnTo>
                  <a:lnTo>
                    <a:pt x="45339" y="534670"/>
                  </a:lnTo>
                  <a:lnTo>
                    <a:pt x="55275" y="526640"/>
                  </a:lnTo>
                  <a:lnTo>
                    <a:pt x="35305" y="501903"/>
                  </a:lnTo>
                  <a:close/>
                </a:path>
                <a:path extrusionOk="0" h="579755" w="715009">
                  <a:moveTo>
                    <a:pt x="55275" y="526640"/>
                  </a:moveTo>
                  <a:lnTo>
                    <a:pt x="45339" y="534670"/>
                  </a:lnTo>
                  <a:lnTo>
                    <a:pt x="53340" y="544449"/>
                  </a:lnTo>
                  <a:lnTo>
                    <a:pt x="63212" y="536473"/>
                  </a:lnTo>
                  <a:lnTo>
                    <a:pt x="55275" y="526640"/>
                  </a:lnTo>
                  <a:close/>
                </a:path>
                <a:path extrusionOk="0" h="579755" w="715009">
                  <a:moveTo>
                    <a:pt x="63212" y="536473"/>
                  </a:moveTo>
                  <a:lnTo>
                    <a:pt x="53340" y="544449"/>
                  </a:lnTo>
                  <a:lnTo>
                    <a:pt x="69651" y="544449"/>
                  </a:lnTo>
                  <a:lnTo>
                    <a:pt x="63212" y="536473"/>
                  </a:lnTo>
                  <a:close/>
                </a:path>
                <a:path extrusionOk="0" h="579755" w="715009">
                  <a:moveTo>
                    <a:pt x="707009" y="0"/>
                  </a:moveTo>
                  <a:lnTo>
                    <a:pt x="55275" y="526640"/>
                  </a:lnTo>
                  <a:lnTo>
                    <a:pt x="63212" y="536473"/>
                  </a:lnTo>
                  <a:lnTo>
                    <a:pt x="715010" y="9906"/>
                  </a:lnTo>
                  <a:lnTo>
                    <a:pt x="707009" y="0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65" name="Google Shape;165;p1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540752" y="2843784"/>
              <a:ext cx="304800" cy="304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11"/>
          <p:cNvSpPr txBox="1"/>
          <p:nvPr/>
        </p:nvSpPr>
        <p:spPr>
          <a:xfrm>
            <a:off x="4656201" y="1322577"/>
            <a:ext cx="739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Laura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7" name="Google Shape;16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15143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"/>
          <p:cNvSpPr txBox="1"/>
          <p:nvPr/>
        </p:nvSpPr>
        <p:spPr>
          <a:xfrm>
            <a:off x="9800970" y="1322577"/>
            <a:ext cx="105473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Marcela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9" name="Google Shape;169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221211" y="1728216"/>
            <a:ext cx="723900" cy="8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8485631" y="1652016"/>
            <a:ext cx="952500" cy="1464437"/>
            <a:chOff x="8485631" y="1652016"/>
            <a:chExt cx="952500" cy="1464437"/>
          </a:xfrm>
        </p:grpSpPr>
        <p:sp>
          <p:nvSpPr>
            <p:cNvPr id="171" name="Google Shape;171;p11"/>
            <p:cNvSpPr/>
            <p:nvPr/>
          </p:nvSpPr>
          <p:spPr>
            <a:xfrm>
              <a:off x="8956420" y="2600198"/>
              <a:ext cx="472440" cy="516255"/>
            </a:xfrm>
            <a:custGeom>
              <a:rect b="b" l="l" r="r" t="t"/>
              <a:pathLst>
                <a:path extrusionOk="0" h="516255" w="472440">
                  <a:moveTo>
                    <a:pt x="416251" y="463837"/>
                  </a:moveTo>
                  <a:lnTo>
                    <a:pt x="392810" y="485266"/>
                  </a:lnTo>
                  <a:lnTo>
                    <a:pt x="472312" y="515747"/>
                  </a:lnTo>
                  <a:lnTo>
                    <a:pt x="460242" y="473201"/>
                  </a:lnTo>
                  <a:lnTo>
                    <a:pt x="424814" y="473201"/>
                  </a:lnTo>
                  <a:lnTo>
                    <a:pt x="416251" y="463837"/>
                  </a:lnTo>
                  <a:close/>
                </a:path>
                <a:path extrusionOk="0" h="516255" w="472440">
                  <a:moveTo>
                    <a:pt x="425541" y="455343"/>
                  </a:moveTo>
                  <a:lnTo>
                    <a:pt x="416251" y="463837"/>
                  </a:lnTo>
                  <a:lnTo>
                    <a:pt x="424814" y="473201"/>
                  </a:lnTo>
                  <a:lnTo>
                    <a:pt x="434085" y="464692"/>
                  </a:lnTo>
                  <a:lnTo>
                    <a:pt x="425541" y="455343"/>
                  </a:lnTo>
                  <a:close/>
                </a:path>
                <a:path extrusionOk="0" h="516255" w="472440">
                  <a:moveTo>
                    <a:pt x="449072" y="433831"/>
                  </a:moveTo>
                  <a:lnTo>
                    <a:pt x="425541" y="455343"/>
                  </a:lnTo>
                  <a:lnTo>
                    <a:pt x="434085" y="464692"/>
                  </a:lnTo>
                  <a:lnTo>
                    <a:pt x="424814" y="473201"/>
                  </a:lnTo>
                  <a:lnTo>
                    <a:pt x="460242" y="473201"/>
                  </a:lnTo>
                  <a:lnTo>
                    <a:pt x="449072" y="433831"/>
                  </a:lnTo>
                  <a:close/>
                </a:path>
                <a:path extrusionOk="0" h="516255" w="472440">
                  <a:moveTo>
                    <a:pt x="9398" y="0"/>
                  </a:moveTo>
                  <a:lnTo>
                    <a:pt x="0" y="8636"/>
                  </a:lnTo>
                  <a:lnTo>
                    <a:pt x="416251" y="463837"/>
                  </a:lnTo>
                  <a:lnTo>
                    <a:pt x="425541" y="455343"/>
                  </a:lnTo>
                  <a:lnTo>
                    <a:pt x="9398" y="0"/>
                  </a:lnTo>
                  <a:close/>
                </a:path>
              </a:pathLst>
            </a:custGeom>
            <a:solidFill>
              <a:srgbClr val="C6D9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72" name="Google Shape;172;p1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485631" y="1652016"/>
              <a:ext cx="952500" cy="952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3" name="Google Shape;173;p11"/>
          <p:cNvSpPr txBox="1"/>
          <p:nvPr/>
        </p:nvSpPr>
        <p:spPr>
          <a:xfrm>
            <a:off x="11264645" y="1322577"/>
            <a:ext cx="648970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João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1"/>
          <p:cNvSpPr/>
          <p:nvPr/>
        </p:nvSpPr>
        <p:spPr>
          <a:xfrm>
            <a:off x="10238231" y="2604516"/>
            <a:ext cx="76200" cy="600075"/>
          </a:xfrm>
          <a:custGeom>
            <a:rect b="b" l="l" r="r" t="t"/>
            <a:pathLst>
              <a:path extrusionOk="0" h="600075" w="76200">
                <a:moveTo>
                  <a:pt x="31750" y="523875"/>
                </a:moveTo>
                <a:lnTo>
                  <a:pt x="0" y="523875"/>
                </a:lnTo>
                <a:lnTo>
                  <a:pt x="38100" y="600075"/>
                </a:lnTo>
                <a:lnTo>
                  <a:pt x="69850" y="536575"/>
                </a:lnTo>
                <a:lnTo>
                  <a:pt x="31750" y="536575"/>
                </a:lnTo>
                <a:lnTo>
                  <a:pt x="31750" y="523875"/>
                </a:lnTo>
                <a:close/>
              </a:path>
              <a:path extrusionOk="0" h="600075" w="76200">
                <a:moveTo>
                  <a:pt x="44450" y="0"/>
                </a:moveTo>
                <a:lnTo>
                  <a:pt x="31750" y="0"/>
                </a:lnTo>
                <a:lnTo>
                  <a:pt x="31750" y="536575"/>
                </a:lnTo>
                <a:lnTo>
                  <a:pt x="44450" y="536575"/>
                </a:lnTo>
                <a:lnTo>
                  <a:pt x="44450" y="0"/>
                </a:lnTo>
                <a:close/>
              </a:path>
              <a:path extrusionOk="0" h="600075" w="76200">
                <a:moveTo>
                  <a:pt x="76200" y="523875"/>
                </a:moveTo>
                <a:lnTo>
                  <a:pt x="44450" y="523875"/>
                </a:lnTo>
                <a:lnTo>
                  <a:pt x="44450" y="536575"/>
                </a:lnTo>
                <a:lnTo>
                  <a:pt x="69850" y="536575"/>
                </a:lnTo>
                <a:lnTo>
                  <a:pt x="76200" y="523875"/>
                </a:lnTo>
                <a:close/>
              </a:path>
            </a:pathLst>
          </a:custGeom>
          <a:solidFill>
            <a:srgbClr val="8223E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5" name="Google Shape;175;p11"/>
          <p:cNvSpPr txBox="1"/>
          <p:nvPr/>
        </p:nvSpPr>
        <p:spPr>
          <a:xfrm>
            <a:off x="9620757" y="3383356"/>
            <a:ext cx="1690370" cy="331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Forest Gump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6" name="Google Shape;176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531477" y="2853308"/>
            <a:ext cx="2857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07777" y="2853308"/>
            <a:ext cx="285750" cy="285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11"/>
          <p:cNvGrpSpPr/>
          <p:nvPr/>
        </p:nvGrpSpPr>
        <p:grpSpPr>
          <a:xfrm>
            <a:off x="10872216" y="2599563"/>
            <a:ext cx="837820" cy="579755"/>
            <a:chOff x="10872216" y="2599563"/>
            <a:chExt cx="837820" cy="579755"/>
          </a:xfrm>
        </p:grpSpPr>
        <p:pic>
          <p:nvPicPr>
            <p:cNvPr id="179" name="Google Shape;179;p1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424285" y="2853309"/>
              <a:ext cx="285750" cy="285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11"/>
            <p:cNvSpPr/>
            <p:nvPr/>
          </p:nvSpPr>
          <p:spPr>
            <a:xfrm>
              <a:off x="10872216" y="2599563"/>
              <a:ext cx="715010" cy="579755"/>
            </a:xfrm>
            <a:custGeom>
              <a:rect b="b" l="l" r="r" t="t"/>
              <a:pathLst>
                <a:path extrusionOk="0" h="579755" w="715009">
                  <a:moveTo>
                    <a:pt x="35305" y="501903"/>
                  </a:moveTo>
                  <a:lnTo>
                    <a:pt x="0" y="579501"/>
                  </a:lnTo>
                  <a:lnTo>
                    <a:pt x="83184" y="561213"/>
                  </a:lnTo>
                  <a:lnTo>
                    <a:pt x="69651" y="544449"/>
                  </a:lnTo>
                  <a:lnTo>
                    <a:pt x="53339" y="544449"/>
                  </a:lnTo>
                  <a:lnTo>
                    <a:pt x="45338" y="534670"/>
                  </a:lnTo>
                  <a:lnTo>
                    <a:pt x="55275" y="526640"/>
                  </a:lnTo>
                  <a:lnTo>
                    <a:pt x="35305" y="501903"/>
                  </a:lnTo>
                  <a:close/>
                </a:path>
                <a:path extrusionOk="0" h="579755" w="715009">
                  <a:moveTo>
                    <a:pt x="55275" y="526640"/>
                  </a:moveTo>
                  <a:lnTo>
                    <a:pt x="45338" y="534670"/>
                  </a:lnTo>
                  <a:lnTo>
                    <a:pt x="53339" y="544449"/>
                  </a:lnTo>
                  <a:lnTo>
                    <a:pt x="63212" y="536473"/>
                  </a:lnTo>
                  <a:lnTo>
                    <a:pt x="55275" y="526640"/>
                  </a:lnTo>
                  <a:close/>
                </a:path>
                <a:path extrusionOk="0" h="579755" w="715009">
                  <a:moveTo>
                    <a:pt x="63212" y="536473"/>
                  </a:moveTo>
                  <a:lnTo>
                    <a:pt x="53339" y="544449"/>
                  </a:lnTo>
                  <a:lnTo>
                    <a:pt x="69651" y="544449"/>
                  </a:lnTo>
                  <a:lnTo>
                    <a:pt x="63212" y="536473"/>
                  </a:lnTo>
                  <a:close/>
                </a:path>
                <a:path extrusionOk="0" h="579755" w="715009">
                  <a:moveTo>
                    <a:pt x="707008" y="0"/>
                  </a:moveTo>
                  <a:lnTo>
                    <a:pt x="55275" y="526640"/>
                  </a:lnTo>
                  <a:lnTo>
                    <a:pt x="63212" y="536473"/>
                  </a:lnTo>
                  <a:lnTo>
                    <a:pt x="715009" y="9906"/>
                  </a:lnTo>
                  <a:lnTo>
                    <a:pt x="707008" y="0"/>
                  </a:lnTo>
                  <a:close/>
                </a:path>
              </a:pathLst>
            </a:custGeom>
            <a:solidFill>
              <a:srgbClr val="0079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1" name="Google Shape;181;p11"/>
          <p:cNvSpPr txBox="1"/>
          <p:nvPr/>
        </p:nvSpPr>
        <p:spPr>
          <a:xfrm>
            <a:off x="8607297" y="1334770"/>
            <a:ext cx="739775" cy="33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ahoma"/>
                <a:ea typeface="Tahoma"/>
                <a:cs typeface="Tahoma"/>
                <a:sym typeface="Tahoma"/>
              </a:rPr>
              <a:t>Laura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0" y="0"/>
            <a:ext cx="12192000" cy="83058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0" marR="2717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A Matemática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87" name="Google Shape;187;p12"/>
          <p:cNvGrpSpPr/>
          <p:nvPr/>
        </p:nvGrpSpPr>
        <p:grpSpPr>
          <a:xfrm>
            <a:off x="10847578" y="6408228"/>
            <a:ext cx="1302257" cy="433705"/>
            <a:chOff x="10847578" y="6408228"/>
            <a:chExt cx="1302257" cy="433705"/>
          </a:xfrm>
        </p:grpSpPr>
        <p:pic>
          <p:nvPicPr>
            <p:cNvPr id="188" name="Google Shape;188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12"/>
            <p:cNvSpPr/>
            <p:nvPr/>
          </p:nvSpPr>
          <p:spPr>
            <a:xfrm>
              <a:off x="11018266" y="6408228"/>
              <a:ext cx="1131570" cy="433705"/>
            </a:xfrm>
            <a:custGeom>
              <a:rect b="b" l="l" r="r" t="t"/>
              <a:pathLst>
                <a:path extrusionOk="0" h="433704" w="1131570">
                  <a:moveTo>
                    <a:pt x="0" y="433196"/>
                  </a:moveTo>
                  <a:lnTo>
                    <a:pt x="1131189" y="433196"/>
                  </a:lnTo>
                  <a:lnTo>
                    <a:pt x="1131189" y="0"/>
                  </a:lnTo>
                  <a:lnTo>
                    <a:pt x="0" y="0"/>
                  </a:lnTo>
                  <a:lnTo>
                    <a:pt x="0" y="433196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90" name="Google Shape;190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12"/>
            <p:cNvSpPr/>
            <p:nvPr/>
          </p:nvSpPr>
          <p:spPr>
            <a:xfrm>
              <a:off x="10847578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2" name="Google Shape;192;p12"/>
          <p:cNvSpPr txBox="1"/>
          <p:nvPr/>
        </p:nvSpPr>
        <p:spPr>
          <a:xfrm>
            <a:off x="0" y="836930"/>
            <a:ext cx="12192000" cy="1019810"/>
          </a:xfrm>
          <a:prstGeom prst="rect">
            <a:avLst/>
          </a:prstGeom>
          <a:solidFill>
            <a:srgbClr val="0079FF"/>
          </a:solidFill>
          <a:ln>
            <a:noFill/>
          </a:ln>
        </p:spPr>
        <p:txBody>
          <a:bodyPr anchorCtr="0" anchor="t" bIns="0" lIns="0" spcFirstLastPara="1" rIns="0" wrap="square" tIns="205100">
            <a:spAutoFit/>
          </a:bodyPr>
          <a:lstStyle/>
          <a:p>
            <a:pPr indent="0" lvl="0" marL="387350" marR="1820545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A matemática por trás do nosso recsys está na Similaridade pelo  Cosseno(Cosine Similarity)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93" name="Google Shape;193;p12"/>
          <p:cNvGrpSpPr/>
          <p:nvPr/>
        </p:nvGrpSpPr>
        <p:grpSpPr>
          <a:xfrm>
            <a:off x="446531" y="2491739"/>
            <a:ext cx="2628900" cy="2284730"/>
            <a:chOff x="446531" y="2491739"/>
            <a:chExt cx="2628900" cy="2284730"/>
          </a:xfrm>
        </p:grpSpPr>
        <p:sp>
          <p:nvSpPr>
            <p:cNvPr id="194" name="Google Shape;194;p12"/>
            <p:cNvSpPr/>
            <p:nvPr/>
          </p:nvSpPr>
          <p:spPr>
            <a:xfrm>
              <a:off x="446531" y="2980943"/>
              <a:ext cx="2550160" cy="1795145"/>
            </a:xfrm>
            <a:custGeom>
              <a:rect b="b" l="l" r="r" t="t"/>
              <a:pathLst>
                <a:path extrusionOk="0" h="1795145" w="2550160">
                  <a:moveTo>
                    <a:pt x="308330" y="0"/>
                  </a:moveTo>
                  <a:lnTo>
                    <a:pt x="0" y="1794509"/>
                  </a:lnTo>
                </a:path>
                <a:path extrusionOk="0" h="1795145" w="2550160">
                  <a:moveTo>
                    <a:pt x="2550033" y="743711"/>
                  </a:moveTo>
                  <a:lnTo>
                    <a:pt x="0" y="1795144"/>
                  </a:lnTo>
                </a:path>
              </a:pathLst>
            </a:custGeom>
            <a:noFill/>
            <a:ln cap="flat" cmpd="sng" w="63500">
              <a:solidFill>
                <a:srgbClr val="8223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446531" y="2491739"/>
              <a:ext cx="2628900" cy="2284730"/>
            </a:xfrm>
            <a:custGeom>
              <a:rect b="b" l="l" r="r" t="t"/>
              <a:pathLst>
                <a:path extrusionOk="0" h="2284729" w="2628900">
                  <a:moveTo>
                    <a:pt x="0" y="0"/>
                  </a:moveTo>
                  <a:lnTo>
                    <a:pt x="0" y="2283460"/>
                  </a:lnTo>
                </a:path>
                <a:path extrusionOk="0" h="2284729" w="2628900">
                  <a:moveTo>
                    <a:pt x="0" y="2284476"/>
                  </a:moveTo>
                  <a:lnTo>
                    <a:pt x="2628900" y="2284476"/>
                  </a:lnTo>
                </a:path>
              </a:pathLst>
            </a:custGeom>
            <a:noFill/>
            <a:ln cap="flat" cmpd="sng" w="63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6" name="Google Shape;196;p12"/>
          <p:cNvSpPr txBox="1"/>
          <p:nvPr/>
        </p:nvSpPr>
        <p:spPr>
          <a:xfrm>
            <a:off x="616102" y="2653664"/>
            <a:ext cx="85915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1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2720720" y="3306572"/>
            <a:ext cx="90805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2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2431795" y="4432808"/>
            <a:ext cx="118046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Romance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435051" y="2170937"/>
            <a:ext cx="83185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Drama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219854" y="5872215"/>
            <a:ext cx="29292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075">
            <a:spAutoFit/>
          </a:bodyPr>
          <a:lstStyle/>
          <a:p>
            <a:pPr indent="0" lvl="0" marL="12700" marR="5080" rtl="0" algn="l">
              <a:lnSpc>
                <a:spcPct val="1078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2 = Romance com  uma parcela de drama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219847" y="5116200"/>
            <a:ext cx="31662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3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1 = Drama com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3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pouco romance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4370578" y="2345817"/>
            <a:ext cx="2484755" cy="60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625">
            <a:spAutoFit/>
          </a:bodyPr>
          <a:lstStyle/>
          <a:p>
            <a:pPr indent="0" lvl="0" marL="127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Similaridade = Cos </a:t>
            </a:r>
            <a:r>
              <a:rPr b="1" lang="en-US" sz="2000">
                <a:solidFill>
                  <a:srgbClr val="1F2023"/>
                </a:solidFill>
                <a:latin typeface="Arial"/>
                <a:ea typeface="Arial"/>
                <a:cs typeface="Arial"/>
                <a:sym typeface="Arial"/>
              </a:rPr>
              <a:t>θ  Ou...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2"/>
          <p:cNvSpPr/>
          <p:nvPr/>
        </p:nvSpPr>
        <p:spPr>
          <a:xfrm>
            <a:off x="585977" y="4106417"/>
            <a:ext cx="556260" cy="450215"/>
          </a:xfrm>
          <a:custGeom>
            <a:rect b="b" l="l" r="r" t="t"/>
            <a:pathLst>
              <a:path extrusionOk="0" h="450214" w="556260">
                <a:moveTo>
                  <a:pt x="0" y="0"/>
                </a:moveTo>
                <a:lnTo>
                  <a:pt x="60610" y="1744"/>
                </a:lnTo>
                <a:lnTo>
                  <a:pt x="119330" y="6856"/>
                </a:lnTo>
                <a:lnTo>
                  <a:pt x="175820" y="15154"/>
                </a:lnTo>
                <a:lnTo>
                  <a:pt x="229741" y="26457"/>
                </a:lnTo>
                <a:lnTo>
                  <a:pt x="280754" y="40583"/>
                </a:lnTo>
                <a:lnTo>
                  <a:pt x="328519" y="57351"/>
                </a:lnTo>
                <a:lnTo>
                  <a:pt x="372697" y="76578"/>
                </a:lnTo>
                <a:lnTo>
                  <a:pt x="412948" y="98085"/>
                </a:lnTo>
                <a:lnTo>
                  <a:pt x="448933" y="121688"/>
                </a:lnTo>
                <a:lnTo>
                  <a:pt x="480314" y="147207"/>
                </a:lnTo>
                <a:lnTo>
                  <a:pt x="527901" y="203265"/>
                </a:lnTo>
                <a:lnTo>
                  <a:pt x="552995" y="264806"/>
                </a:lnTo>
                <a:lnTo>
                  <a:pt x="556260" y="297179"/>
                </a:lnTo>
                <a:lnTo>
                  <a:pt x="551176" y="337268"/>
                </a:lnTo>
                <a:lnTo>
                  <a:pt x="536109" y="376427"/>
                </a:lnTo>
                <a:lnTo>
                  <a:pt x="511334" y="414158"/>
                </a:lnTo>
                <a:lnTo>
                  <a:pt x="477126" y="449960"/>
                </a:lnTo>
              </a:path>
            </a:pathLst>
          </a:custGeom>
          <a:noFill/>
          <a:ln cap="flat" cmpd="sng" w="31750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04" name="Google Shape;204;p12"/>
          <p:cNvSpPr txBox="1"/>
          <p:nvPr/>
        </p:nvSpPr>
        <p:spPr>
          <a:xfrm>
            <a:off x="1025753" y="3769614"/>
            <a:ext cx="1905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202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p12"/>
          <p:cNvGrpSpPr/>
          <p:nvPr/>
        </p:nvGrpSpPr>
        <p:grpSpPr>
          <a:xfrm>
            <a:off x="8319516" y="2510027"/>
            <a:ext cx="2664460" cy="2283968"/>
            <a:chOff x="8319516" y="2510027"/>
            <a:chExt cx="2664460" cy="2283968"/>
          </a:xfrm>
        </p:grpSpPr>
        <p:sp>
          <p:nvSpPr>
            <p:cNvPr id="206" name="Google Shape;206;p12"/>
            <p:cNvSpPr/>
            <p:nvPr/>
          </p:nvSpPr>
          <p:spPr>
            <a:xfrm>
              <a:off x="8348472" y="2718815"/>
              <a:ext cx="2084705" cy="2075180"/>
            </a:xfrm>
            <a:custGeom>
              <a:rect b="b" l="l" r="r" t="t"/>
              <a:pathLst>
                <a:path extrusionOk="0" h="2075179" w="2084704">
                  <a:moveTo>
                    <a:pt x="1489709" y="0"/>
                  </a:moveTo>
                  <a:lnTo>
                    <a:pt x="0" y="2073910"/>
                  </a:lnTo>
                </a:path>
                <a:path extrusionOk="0" h="2075179" w="2084704">
                  <a:moveTo>
                    <a:pt x="2084577" y="102108"/>
                  </a:moveTo>
                  <a:lnTo>
                    <a:pt x="0" y="2074672"/>
                  </a:lnTo>
                </a:path>
              </a:pathLst>
            </a:custGeom>
            <a:noFill/>
            <a:ln cap="flat" cmpd="sng" w="63500">
              <a:solidFill>
                <a:srgbClr val="8223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319516" y="2510027"/>
              <a:ext cx="2664460" cy="2283460"/>
            </a:xfrm>
            <a:custGeom>
              <a:rect b="b" l="l" r="r" t="t"/>
              <a:pathLst>
                <a:path extrusionOk="0" h="2283460" w="2664459">
                  <a:moveTo>
                    <a:pt x="28955" y="0"/>
                  </a:moveTo>
                  <a:lnTo>
                    <a:pt x="28955" y="2283460"/>
                  </a:lnTo>
                </a:path>
                <a:path extrusionOk="0" h="2283460" w="2664459">
                  <a:moveTo>
                    <a:pt x="0" y="2281428"/>
                  </a:moveTo>
                  <a:lnTo>
                    <a:pt x="2664205" y="2281428"/>
                  </a:lnTo>
                </a:path>
              </a:pathLst>
            </a:custGeom>
            <a:noFill/>
            <a:ln cap="flat" cmpd="sng" w="63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08" name="Google Shape;208;p12"/>
          <p:cNvSpPr txBox="1"/>
          <p:nvPr/>
        </p:nvSpPr>
        <p:spPr>
          <a:xfrm>
            <a:off x="10479405" y="4420870"/>
            <a:ext cx="908050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2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9" name="Google Shape;209;p12"/>
          <p:cNvSpPr/>
          <p:nvPr/>
        </p:nvSpPr>
        <p:spPr>
          <a:xfrm>
            <a:off x="9094469" y="3807714"/>
            <a:ext cx="260350" cy="46355"/>
          </a:xfrm>
          <a:custGeom>
            <a:rect b="b" l="l" r="r" t="t"/>
            <a:pathLst>
              <a:path extrusionOk="0" h="46354" w="260350">
                <a:moveTo>
                  <a:pt x="0" y="0"/>
                </a:moveTo>
                <a:lnTo>
                  <a:pt x="56298" y="1928"/>
                </a:lnTo>
                <a:lnTo>
                  <a:pt x="111176" y="7624"/>
                </a:lnTo>
                <a:lnTo>
                  <a:pt x="163915" y="16952"/>
                </a:lnTo>
                <a:lnTo>
                  <a:pt x="213794" y="29780"/>
                </a:lnTo>
                <a:lnTo>
                  <a:pt x="260096" y="45974"/>
                </a:lnTo>
              </a:path>
            </a:pathLst>
          </a:custGeom>
          <a:noFill/>
          <a:ln cap="flat" cmpd="sng" w="31750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0" name="Google Shape;210;p12"/>
          <p:cNvSpPr txBox="1"/>
          <p:nvPr/>
        </p:nvSpPr>
        <p:spPr>
          <a:xfrm>
            <a:off x="9295003" y="3407791"/>
            <a:ext cx="19050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F2023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10666603" y="2044217"/>
            <a:ext cx="1000125" cy="74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4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Marcela  (5, 4)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8047481" y="2035810"/>
            <a:ext cx="85915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Filme 1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9710419" y="2101342"/>
            <a:ext cx="643890" cy="605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7305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João  (5, 3)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8085581" y="2454020"/>
            <a:ext cx="15494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5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12"/>
          <p:cNvSpPr/>
          <p:nvPr/>
        </p:nvSpPr>
        <p:spPr>
          <a:xfrm>
            <a:off x="7981188" y="3153155"/>
            <a:ext cx="346710" cy="0"/>
          </a:xfrm>
          <a:custGeom>
            <a:rect b="b" l="l" r="r" t="t"/>
            <a:pathLst>
              <a:path extrusionOk="0" h="120000" w="346709">
                <a:moveTo>
                  <a:pt x="0" y="0"/>
                </a:moveTo>
                <a:lnTo>
                  <a:pt x="346328" y="0"/>
                </a:lnTo>
              </a:path>
            </a:pathLst>
          </a:custGeom>
          <a:noFill/>
          <a:ln cap="flat" cmpd="sng" w="15875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6" name="Google Shape;216;p12"/>
          <p:cNvSpPr txBox="1"/>
          <p:nvPr/>
        </p:nvSpPr>
        <p:spPr>
          <a:xfrm>
            <a:off x="8069960" y="2914269"/>
            <a:ext cx="15303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4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7" name="Google Shape;217;p12"/>
          <p:cNvSpPr/>
          <p:nvPr/>
        </p:nvSpPr>
        <p:spPr>
          <a:xfrm>
            <a:off x="7990331" y="3639311"/>
            <a:ext cx="1915795" cy="1427480"/>
          </a:xfrm>
          <a:custGeom>
            <a:rect b="b" l="l" r="r" t="t"/>
            <a:pathLst>
              <a:path extrusionOk="0" h="1427479" w="1915795">
                <a:moveTo>
                  <a:pt x="0" y="0"/>
                </a:moveTo>
                <a:lnTo>
                  <a:pt x="346328" y="0"/>
                </a:lnTo>
              </a:path>
              <a:path extrusionOk="0" h="1427479" w="1915795">
                <a:moveTo>
                  <a:pt x="1915668" y="1427480"/>
                </a:moveTo>
                <a:lnTo>
                  <a:pt x="1915668" y="1185671"/>
                </a:lnTo>
              </a:path>
            </a:pathLst>
          </a:custGeom>
          <a:noFill/>
          <a:ln cap="flat" cmpd="sng" w="15875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18" name="Google Shape;218;p12"/>
          <p:cNvSpPr txBox="1"/>
          <p:nvPr/>
        </p:nvSpPr>
        <p:spPr>
          <a:xfrm>
            <a:off x="8711565" y="4806188"/>
            <a:ext cx="225044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-US" sz="2550">
                <a:latin typeface="Tahoma"/>
                <a:ea typeface="Tahoma"/>
                <a:cs typeface="Tahoma"/>
                <a:sym typeface="Tahoma"/>
              </a:rPr>
              <a:t>1	</a:t>
            </a: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2	3	4	</a:t>
            </a:r>
            <a:r>
              <a:rPr b="1" baseline="30000" lang="en-US" sz="2550">
                <a:latin typeface="Tahoma"/>
                <a:ea typeface="Tahoma"/>
                <a:cs typeface="Tahoma"/>
                <a:sym typeface="Tahoma"/>
              </a:rPr>
              <a:t>5</a:t>
            </a:r>
            <a:endParaRPr baseline="30000" sz="255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8098028" y="4821427"/>
            <a:ext cx="17526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0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12"/>
          <p:cNvSpPr/>
          <p:nvPr/>
        </p:nvSpPr>
        <p:spPr>
          <a:xfrm>
            <a:off x="8517635" y="4817364"/>
            <a:ext cx="2459990" cy="264160"/>
          </a:xfrm>
          <a:custGeom>
            <a:rect b="b" l="l" r="r" t="t"/>
            <a:pathLst>
              <a:path extrusionOk="0" h="264160" w="2459990">
                <a:moveTo>
                  <a:pt x="2459736" y="248538"/>
                </a:moveTo>
                <a:lnTo>
                  <a:pt x="2459736" y="7619"/>
                </a:lnTo>
              </a:path>
              <a:path extrusionOk="0" h="264160" w="2459990">
                <a:moveTo>
                  <a:pt x="896112" y="264033"/>
                </a:moveTo>
                <a:lnTo>
                  <a:pt x="896112" y="7619"/>
                </a:lnTo>
              </a:path>
              <a:path extrusionOk="0" h="264160" w="2459990">
                <a:moveTo>
                  <a:pt x="362712" y="259461"/>
                </a:moveTo>
                <a:lnTo>
                  <a:pt x="362712" y="3048"/>
                </a:lnTo>
              </a:path>
              <a:path extrusionOk="0" h="264160" w="2459990">
                <a:moveTo>
                  <a:pt x="0" y="256412"/>
                </a:moveTo>
                <a:lnTo>
                  <a:pt x="0" y="0"/>
                </a:lnTo>
              </a:path>
            </a:pathLst>
          </a:custGeom>
          <a:noFill/>
          <a:ln cap="flat" cmpd="sng" w="15875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12"/>
          <p:cNvSpPr txBox="1"/>
          <p:nvPr/>
        </p:nvSpPr>
        <p:spPr>
          <a:xfrm>
            <a:off x="8065389" y="3375151"/>
            <a:ext cx="153670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3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8062341" y="3836034"/>
            <a:ext cx="15684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2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8068818" y="4296613"/>
            <a:ext cx="11303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Tahoma"/>
                <a:ea typeface="Tahoma"/>
                <a:cs typeface="Tahoma"/>
                <a:sym typeface="Tahoma"/>
              </a:rPr>
              <a:t>1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7950707" y="2769107"/>
            <a:ext cx="2482850" cy="2296795"/>
          </a:xfrm>
          <a:custGeom>
            <a:rect b="b" l="l" r="r" t="t"/>
            <a:pathLst>
              <a:path extrusionOk="0" h="2296795" w="2482850">
                <a:moveTo>
                  <a:pt x="33527" y="1318259"/>
                </a:moveTo>
                <a:lnTo>
                  <a:pt x="379857" y="1318259"/>
                </a:lnTo>
              </a:path>
              <a:path extrusionOk="0" h="2296795" w="2482850">
                <a:moveTo>
                  <a:pt x="0" y="1810511"/>
                </a:moveTo>
                <a:lnTo>
                  <a:pt x="364490" y="1810511"/>
                </a:lnTo>
              </a:path>
              <a:path extrusionOk="0" h="2296795" w="2482850">
                <a:moveTo>
                  <a:pt x="18288" y="0"/>
                </a:moveTo>
                <a:lnTo>
                  <a:pt x="364617" y="0"/>
                </a:lnTo>
              </a:path>
              <a:path extrusionOk="0" h="2296795" w="2482850">
                <a:moveTo>
                  <a:pt x="2482596" y="2296794"/>
                </a:moveTo>
                <a:lnTo>
                  <a:pt x="2482596" y="2055875"/>
                </a:lnTo>
              </a:path>
            </a:pathLst>
          </a:custGeom>
          <a:noFill/>
          <a:ln cap="flat" cmpd="sng" w="15875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5" name="Google Shape;225;p12"/>
          <p:cNvSpPr txBox="1"/>
          <p:nvPr/>
        </p:nvSpPr>
        <p:spPr>
          <a:xfrm>
            <a:off x="8169656" y="5301488"/>
            <a:ext cx="31662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90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Similaridade =  (5x3)+(5x4)/</a:t>
            </a:r>
            <a:r>
              <a:rPr b="1" lang="en-US" sz="2000">
                <a:solidFill>
                  <a:srgbClr val="1F20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5²+5²x</a:t>
            </a:r>
            <a:r>
              <a:rPr b="1" lang="en-US" sz="1800">
                <a:solidFill>
                  <a:srgbClr val="1F20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√</a:t>
            </a:r>
            <a:r>
              <a:rPr b="1" lang="en-US" sz="1800">
                <a:solidFill>
                  <a:srgbClr val="1F2023"/>
                </a:solidFill>
                <a:latin typeface="Tahoma"/>
                <a:ea typeface="Tahoma"/>
                <a:cs typeface="Tahoma"/>
                <a:sym typeface="Tahoma"/>
              </a:rPr>
              <a:t>3²+4²  35/</a:t>
            </a:r>
            <a:r>
              <a:rPr b="1" lang="en-US" sz="1800">
                <a:solidFill>
                  <a:srgbClr val="1F2023"/>
                </a:solidFill>
                <a:latin typeface="Tahoma"/>
                <a:ea typeface="Tahoma"/>
                <a:cs typeface="Tahoma"/>
                <a:sym typeface="Tahoma"/>
              </a:rPr>
              <a:t>35,35</a:t>
            </a:r>
            <a:r>
              <a:rPr b="1" lang="en-US" sz="1800">
                <a:solidFill>
                  <a:srgbClr val="1F2023"/>
                </a:solidFill>
                <a:latin typeface="Tahoma"/>
                <a:ea typeface="Tahoma"/>
                <a:cs typeface="Tahoma"/>
                <a:sym typeface="Tahoma"/>
              </a:rPr>
              <a:t> = </a:t>
            </a:r>
            <a:r>
              <a:rPr b="1" lang="en-US" sz="1800">
                <a:solidFill>
                  <a:srgbClr val="1F2023"/>
                </a:solidFill>
                <a:latin typeface="Tahoma"/>
                <a:ea typeface="Tahoma"/>
                <a:cs typeface="Tahoma"/>
                <a:sym typeface="Tahoma"/>
              </a:rPr>
              <a:t>0,99009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9122" y="3181002"/>
            <a:ext cx="3119914" cy="13886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2"/>
          <p:cNvSpPr txBox="1"/>
          <p:nvPr/>
        </p:nvSpPr>
        <p:spPr>
          <a:xfrm>
            <a:off x="3907663" y="5134736"/>
            <a:ext cx="3602990" cy="1096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139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Os resultados serão entre 0 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52069" rtl="0" algn="l">
              <a:lnSpc>
                <a:spcPct val="107894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rPr b="1" lang="en-US" sz="1900">
                <a:latin typeface="Tahoma"/>
                <a:ea typeface="Tahoma"/>
                <a:cs typeface="Tahoma"/>
                <a:sym typeface="Tahoma"/>
              </a:rPr>
              <a:t>1. Quanto mais próximo de 1,  mais semelhante, mais  próximo de 0, mais diferente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772668" y="2997707"/>
            <a:ext cx="2213610" cy="707390"/>
          </a:xfrm>
          <a:custGeom>
            <a:rect b="b" l="l" r="r" t="t"/>
            <a:pathLst>
              <a:path extrusionOk="0" h="707389" w="2213610">
                <a:moveTo>
                  <a:pt x="0" y="0"/>
                </a:moveTo>
                <a:lnTo>
                  <a:pt x="2213483" y="707135"/>
                </a:lnTo>
              </a:path>
            </a:pathLst>
          </a:custGeom>
          <a:noFill/>
          <a:ln cap="flat" cmpd="sng" w="15875">
            <a:solidFill>
              <a:srgbClr val="0079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/>
          <p:nvPr/>
        </p:nvSpPr>
        <p:spPr>
          <a:xfrm>
            <a:off x="0" y="1824226"/>
            <a:ext cx="6096000" cy="5012690"/>
          </a:xfrm>
          <a:custGeom>
            <a:rect b="b" l="l" r="r" t="t"/>
            <a:pathLst>
              <a:path extrusionOk="0" h="5012690" w="6096000">
                <a:moveTo>
                  <a:pt x="6096000" y="0"/>
                </a:moveTo>
                <a:lnTo>
                  <a:pt x="0" y="0"/>
                </a:lnTo>
                <a:lnTo>
                  <a:pt x="0" y="5012436"/>
                </a:lnTo>
                <a:lnTo>
                  <a:pt x="6096000" y="5012436"/>
                </a:lnTo>
                <a:lnTo>
                  <a:pt x="6096000" y="0"/>
                </a:lnTo>
                <a:close/>
              </a:path>
            </a:pathLst>
          </a:custGeom>
          <a:solidFill>
            <a:srgbClr val="0079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0" y="0"/>
            <a:ext cx="12192000" cy="830580"/>
          </a:xfrm>
          <a:prstGeom prst="rect">
            <a:avLst/>
          </a:prstGeom>
          <a:solidFill>
            <a:srgbClr val="000000"/>
          </a:solidFill>
          <a:ln cap="flat" cmpd="sng" w="12700">
            <a:solidFill>
              <a:srgbClr val="2E52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225">
            <a:spAutoFit/>
          </a:bodyPr>
          <a:lstStyle/>
          <a:p>
            <a:pPr indent="0" lvl="0" marL="0" marR="120840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Tahoma"/>
                <a:ea typeface="Tahoma"/>
                <a:cs typeface="Tahoma"/>
                <a:sym typeface="Tahoma"/>
              </a:rPr>
              <a:t>Code Time</a:t>
            </a:r>
            <a:endParaRPr sz="44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35" name="Google Shape;235;p13"/>
          <p:cNvGrpSpPr/>
          <p:nvPr/>
        </p:nvGrpSpPr>
        <p:grpSpPr>
          <a:xfrm>
            <a:off x="10847578" y="6408228"/>
            <a:ext cx="1302257" cy="433705"/>
            <a:chOff x="10847578" y="6408228"/>
            <a:chExt cx="1302257" cy="433705"/>
          </a:xfrm>
        </p:grpSpPr>
        <p:pic>
          <p:nvPicPr>
            <p:cNvPr id="236" name="Google Shape;236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7345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3"/>
            <p:cNvSpPr/>
            <p:nvPr/>
          </p:nvSpPr>
          <p:spPr>
            <a:xfrm>
              <a:off x="11018266" y="6408228"/>
              <a:ext cx="1131570" cy="433705"/>
            </a:xfrm>
            <a:custGeom>
              <a:rect b="b" l="l" r="r" t="t"/>
              <a:pathLst>
                <a:path extrusionOk="0" h="433704" w="1131570">
                  <a:moveTo>
                    <a:pt x="0" y="433196"/>
                  </a:moveTo>
                  <a:lnTo>
                    <a:pt x="1131189" y="433196"/>
                  </a:lnTo>
                  <a:lnTo>
                    <a:pt x="1131189" y="0"/>
                  </a:lnTo>
                  <a:lnTo>
                    <a:pt x="0" y="0"/>
                  </a:lnTo>
                  <a:lnTo>
                    <a:pt x="0" y="433196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38" name="Google Shape;23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852404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3"/>
            <p:cNvSpPr/>
            <p:nvPr/>
          </p:nvSpPr>
          <p:spPr>
            <a:xfrm>
              <a:off x="10847578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40" name="Google Shape;240;p13"/>
          <p:cNvSpPr txBox="1"/>
          <p:nvPr/>
        </p:nvSpPr>
        <p:spPr>
          <a:xfrm>
            <a:off x="367080" y="2132838"/>
            <a:ext cx="5601970" cy="12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844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ahoma"/>
                <a:ea typeface="Tahoma"/>
                <a:cs typeface="Tahoma"/>
                <a:sym typeface="Tahoma"/>
              </a:rPr>
              <a:t>Requisitos: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r>
              <a:t/>
            </a:r>
            <a:endParaRPr sz="2750">
              <a:latin typeface="Tahoma"/>
              <a:ea typeface="Tahoma"/>
              <a:cs typeface="Tahoma"/>
              <a:sym typeface="Tahoma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Jupyter Notebook ou Google Colab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1" name="Google Shape;241;p13"/>
          <p:cNvSpPr txBox="1"/>
          <p:nvPr/>
        </p:nvSpPr>
        <p:spPr>
          <a:xfrm>
            <a:off x="368604" y="3876802"/>
            <a:ext cx="4704715" cy="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Bibliotecas: Pandas e Sklearn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0" y="836930"/>
            <a:ext cx="12192000" cy="1004569"/>
          </a:xfrm>
          <a:prstGeom prst="rect">
            <a:avLst/>
          </a:prstGeom>
          <a:solidFill>
            <a:srgbClr val="8223E2"/>
          </a:solidFill>
          <a:ln>
            <a:noFill/>
          </a:ln>
        </p:spPr>
        <p:txBody>
          <a:bodyPr anchorCtr="0" anchor="t" bIns="0" lIns="0" spcFirstLastPara="1" rIns="0" wrap="square" tIns="257800">
            <a:spAutoFit/>
          </a:bodyPr>
          <a:lstStyle/>
          <a:p>
            <a:pPr indent="0" lvl="0" marL="2844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Tahoma"/>
                <a:ea typeface="Tahoma"/>
                <a:cs typeface="Tahoma"/>
                <a:sym typeface="Tahoma"/>
              </a:rPr>
              <a:t>Hora de entender e codificar, seu próprio recsys com Python.</a:t>
            </a:r>
            <a:endParaRPr sz="30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3"/>
          <p:cNvSpPr txBox="1"/>
          <p:nvPr/>
        </p:nvSpPr>
        <p:spPr>
          <a:xfrm>
            <a:off x="378053" y="4789677"/>
            <a:ext cx="4070350" cy="69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146050" lvl="0" marL="12700" marR="5080" rtl="0" algn="l">
              <a:lnSpc>
                <a:spcPct val="10826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Datasets para download:  bit.ly/datasetscpbr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6307328" y="3369055"/>
            <a:ext cx="5740400" cy="13233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1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O código também será disponibilizado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139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no Github: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205"/>
              </a:spcBef>
              <a:spcAft>
                <a:spcPts val="0"/>
              </a:spcAft>
              <a:buNone/>
            </a:pPr>
            <a:r>
              <a:rPr b="1" lang="en-US" sz="2300">
                <a:latin typeface="Tahoma"/>
                <a:ea typeface="Tahoma"/>
                <a:cs typeface="Tahoma"/>
                <a:sym typeface="Tahoma"/>
              </a:rPr>
              <a:t>github.com/peixotojp</a:t>
            </a:r>
            <a:endParaRPr sz="23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4"/>
          <p:cNvGrpSpPr/>
          <p:nvPr/>
        </p:nvGrpSpPr>
        <p:grpSpPr>
          <a:xfrm>
            <a:off x="0" y="0"/>
            <a:ext cx="12190730" cy="3804284"/>
            <a:chOff x="0" y="0"/>
            <a:chExt cx="12190730" cy="3804284"/>
          </a:xfrm>
        </p:grpSpPr>
        <p:sp>
          <p:nvSpPr>
            <p:cNvPr id="250" name="Google Shape;250;p14"/>
            <p:cNvSpPr/>
            <p:nvPr/>
          </p:nvSpPr>
          <p:spPr>
            <a:xfrm>
              <a:off x="0" y="0"/>
              <a:ext cx="12190730" cy="3601720"/>
            </a:xfrm>
            <a:custGeom>
              <a:rect b="b" l="l" r="r" t="t"/>
              <a:pathLst>
                <a:path extrusionOk="0" h="3601720" w="12190730">
                  <a:moveTo>
                    <a:pt x="0" y="3601212"/>
                  </a:moveTo>
                  <a:lnTo>
                    <a:pt x="12190476" y="3601212"/>
                  </a:lnTo>
                  <a:lnTo>
                    <a:pt x="12190476" y="0"/>
                  </a:lnTo>
                  <a:lnTo>
                    <a:pt x="0" y="0"/>
                  </a:lnTo>
                  <a:lnTo>
                    <a:pt x="0" y="3601212"/>
                  </a:lnTo>
                  <a:close/>
                </a:path>
              </a:pathLst>
            </a:custGeom>
            <a:solidFill>
              <a:srgbClr val="1876D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847844" y="1264919"/>
              <a:ext cx="2659380" cy="2459990"/>
            </a:xfrm>
            <a:custGeom>
              <a:rect b="b" l="l" r="r" t="t"/>
              <a:pathLst>
                <a:path extrusionOk="0" h="2459990" w="2659379">
                  <a:moveTo>
                    <a:pt x="1329689" y="0"/>
                  </a:moveTo>
                  <a:lnTo>
                    <a:pt x="1279843" y="848"/>
                  </a:lnTo>
                  <a:lnTo>
                    <a:pt x="1230460" y="3373"/>
                  </a:lnTo>
                  <a:lnTo>
                    <a:pt x="1181571" y="7546"/>
                  </a:lnTo>
                  <a:lnTo>
                    <a:pt x="1133210" y="13335"/>
                  </a:lnTo>
                  <a:lnTo>
                    <a:pt x="1085407" y="20713"/>
                  </a:lnTo>
                  <a:lnTo>
                    <a:pt x="1038196" y="29648"/>
                  </a:lnTo>
                  <a:lnTo>
                    <a:pt x="991609" y="40112"/>
                  </a:lnTo>
                  <a:lnTo>
                    <a:pt x="945677" y="52074"/>
                  </a:lnTo>
                  <a:lnTo>
                    <a:pt x="900433" y="65505"/>
                  </a:lnTo>
                  <a:lnTo>
                    <a:pt x="855909" y="80375"/>
                  </a:lnTo>
                  <a:lnTo>
                    <a:pt x="812137" y="96654"/>
                  </a:lnTo>
                  <a:lnTo>
                    <a:pt x="769149" y="114313"/>
                  </a:lnTo>
                  <a:lnTo>
                    <a:pt x="726977" y="133322"/>
                  </a:lnTo>
                  <a:lnTo>
                    <a:pt x="685655" y="153651"/>
                  </a:lnTo>
                  <a:lnTo>
                    <a:pt x="645212" y="175270"/>
                  </a:lnTo>
                  <a:lnTo>
                    <a:pt x="605683" y="198149"/>
                  </a:lnTo>
                  <a:lnTo>
                    <a:pt x="567099" y="222260"/>
                  </a:lnTo>
                  <a:lnTo>
                    <a:pt x="529491" y="247571"/>
                  </a:lnTo>
                  <a:lnTo>
                    <a:pt x="492893" y="274055"/>
                  </a:lnTo>
                  <a:lnTo>
                    <a:pt x="457337" y="301679"/>
                  </a:lnTo>
                  <a:lnTo>
                    <a:pt x="422854" y="330416"/>
                  </a:lnTo>
                  <a:lnTo>
                    <a:pt x="389477" y="360235"/>
                  </a:lnTo>
                  <a:lnTo>
                    <a:pt x="357237" y="391106"/>
                  </a:lnTo>
                  <a:lnTo>
                    <a:pt x="326168" y="423001"/>
                  </a:lnTo>
                  <a:lnTo>
                    <a:pt x="296301" y="455888"/>
                  </a:lnTo>
                  <a:lnTo>
                    <a:pt x="267668" y="489738"/>
                  </a:lnTo>
                  <a:lnTo>
                    <a:pt x="240302" y="524522"/>
                  </a:lnTo>
                  <a:lnTo>
                    <a:pt x="214234" y="560210"/>
                  </a:lnTo>
                  <a:lnTo>
                    <a:pt x="189497" y="596772"/>
                  </a:lnTo>
                  <a:lnTo>
                    <a:pt x="166123" y="634178"/>
                  </a:lnTo>
                  <a:lnTo>
                    <a:pt x="144145" y="672398"/>
                  </a:lnTo>
                  <a:lnTo>
                    <a:pt x="123593" y="711404"/>
                  </a:lnTo>
                  <a:lnTo>
                    <a:pt x="104501" y="751165"/>
                  </a:lnTo>
                  <a:lnTo>
                    <a:pt x="86900" y="791651"/>
                  </a:lnTo>
                  <a:lnTo>
                    <a:pt x="70823" y="832833"/>
                  </a:lnTo>
                  <a:lnTo>
                    <a:pt x="56302" y="874680"/>
                  </a:lnTo>
                  <a:lnTo>
                    <a:pt x="43368" y="917164"/>
                  </a:lnTo>
                  <a:lnTo>
                    <a:pt x="32055" y="960255"/>
                  </a:lnTo>
                  <a:lnTo>
                    <a:pt x="22394" y="1003922"/>
                  </a:lnTo>
                  <a:lnTo>
                    <a:pt x="14418" y="1048136"/>
                  </a:lnTo>
                  <a:lnTo>
                    <a:pt x="8158" y="1092867"/>
                  </a:lnTo>
                  <a:lnTo>
                    <a:pt x="3647" y="1138086"/>
                  </a:lnTo>
                  <a:lnTo>
                    <a:pt x="917" y="1183763"/>
                  </a:lnTo>
                  <a:lnTo>
                    <a:pt x="0" y="1229867"/>
                  </a:lnTo>
                  <a:lnTo>
                    <a:pt x="917" y="1275972"/>
                  </a:lnTo>
                  <a:lnTo>
                    <a:pt x="3647" y="1321649"/>
                  </a:lnTo>
                  <a:lnTo>
                    <a:pt x="8158" y="1366868"/>
                  </a:lnTo>
                  <a:lnTo>
                    <a:pt x="14418" y="1411599"/>
                  </a:lnTo>
                  <a:lnTo>
                    <a:pt x="22394" y="1455813"/>
                  </a:lnTo>
                  <a:lnTo>
                    <a:pt x="32055" y="1499480"/>
                  </a:lnTo>
                  <a:lnTo>
                    <a:pt x="43368" y="1542571"/>
                  </a:lnTo>
                  <a:lnTo>
                    <a:pt x="56302" y="1585055"/>
                  </a:lnTo>
                  <a:lnTo>
                    <a:pt x="70823" y="1626902"/>
                  </a:lnTo>
                  <a:lnTo>
                    <a:pt x="86900" y="1668084"/>
                  </a:lnTo>
                  <a:lnTo>
                    <a:pt x="104501" y="1708570"/>
                  </a:lnTo>
                  <a:lnTo>
                    <a:pt x="123593" y="1748331"/>
                  </a:lnTo>
                  <a:lnTo>
                    <a:pt x="144145" y="1787337"/>
                  </a:lnTo>
                  <a:lnTo>
                    <a:pt x="166123" y="1825557"/>
                  </a:lnTo>
                  <a:lnTo>
                    <a:pt x="189497" y="1862963"/>
                  </a:lnTo>
                  <a:lnTo>
                    <a:pt x="214234" y="1899525"/>
                  </a:lnTo>
                  <a:lnTo>
                    <a:pt x="240302" y="1935213"/>
                  </a:lnTo>
                  <a:lnTo>
                    <a:pt x="267668" y="1969997"/>
                  </a:lnTo>
                  <a:lnTo>
                    <a:pt x="296301" y="2003847"/>
                  </a:lnTo>
                  <a:lnTo>
                    <a:pt x="326168" y="2036734"/>
                  </a:lnTo>
                  <a:lnTo>
                    <a:pt x="357237" y="2068629"/>
                  </a:lnTo>
                  <a:lnTo>
                    <a:pt x="389477" y="2099500"/>
                  </a:lnTo>
                  <a:lnTo>
                    <a:pt x="422854" y="2129319"/>
                  </a:lnTo>
                  <a:lnTo>
                    <a:pt x="457337" y="2158056"/>
                  </a:lnTo>
                  <a:lnTo>
                    <a:pt x="492893" y="2185680"/>
                  </a:lnTo>
                  <a:lnTo>
                    <a:pt x="529491" y="2212164"/>
                  </a:lnTo>
                  <a:lnTo>
                    <a:pt x="567099" y="2237475"/>
                  </a:lnTo>
                  <a:lnTo>
                    <a:pt x="605683" y="2261586"/>
                  </a:lnTo>
                  <a:lnTo>
                    <a:pt x="645212" y="2284465"/>
                  </a:lnTo>
                  <a:lnTo>
                    <a:pt x="685655" y="2306084"/>
                  </a:lnTo>
                  <a:lnTo>
                    <a:pt x="726977" y="2326413"/>
                  </a:lnTo>
                  <a:lnTo>
                    <a:pt x="769149" y="2345422"/>
                  </a:lnTo>
                  <a:lnTo>
                    <a:pt x="812137" y="2363081"/>
                  </a:lnTo>
                  <a:lnTo>
                    <a:pt x="855909" y="2379360"/>
                  </a:lnTo>
                  <a:lnTo>
                    <a:pt x="900433" y="2394230"/>
                  </a:lnTo>
                  <a:lnTo>
                    <a:pt x="945677" y="2407661"/>
                  </a:lnTo>
                  <a:lnTo>
                    <a:pt x="991609" y="2419623"/>
                  </a:lnTo>
                  <a:lnTo>
                    <a:pt x="1038196" y="2430087"/>
                  </a:lnTo>
                  <a:lnTo>
                    <a:pt x="1085407" y="2439022"/>
                  </a:lnTo>
                  <a:lnTo>
                    <a:pt x="1133210" y="2446400"/>
                  </a:lnTo>
                  <a:lnTo>
                    <a:pt x="1181571" y="2452189"/>
                  </a:lnTo>
                  <a:lnTo>
                    <a:pt x="1230460" y="2456362"/>
                  </a:lnTo>
                  <a:lnTo>
                    <a:pt x="1279843" y="2458887"/>
                  </a:lnTo>
                  <a:lnTo>
                    <a:pt x="1329689" y="2459735"/>
                  </a:lnTo>
                  <a:lnTo>
                    <a:pt x="1379536" y="2458887"/>
                  </a:lnTo>
                  <a:lnTo>
                    <a:pt x="1428919" y="2456362"/>
                  </a:lnTo>
                  <a:lnTo>
                    <a:pt x="1477808" y="2452189"/>
                  </a:lnTo>
                  <a:lnTo>
                    <a:pt x="1526169" y="2446400"/>
                  </a:lnTo>
                  <a:lnTo>
                    <a:pt x="1573972" y="2439022"/>
                  </a:lnTo>
                  <a:lnTo>
                    <a:pt x="1621183" y="2430087"/>
                  </a:lnTo>
                  <a:lnTo>
                    <a:pt x="1667770" y="2419623"/>
                  </a:lnTo>
                  <a:lnTo>
                    <a:pt x="1713702" y="2407661"/>
                  </a:lnTo>
                  <a:lnTo>
                    <a:pt x="1758946" y="2394230"/>
                  </a:lnTo>
                  <a:lnTo>
                    <a:pt x="1803470" y="2379360"/>
                  </a:lnTo>
                  <a:lnTo>
                    <a:pt x="1847242" y="2363081"/>
                  </a:lnTo>
                  <a:lnTo>
                    <a:pt x="1890230" y="2345422"/>
                  </a:lnTo>
                  <a:lnTo>
                    <a:pt x="1932402" y="2326413"/>
                  </a:lnTo>
                  <a:lnTo>
                    <a:pt x="1973724" y="2306084"/>
                  </a:lnTo>
                  <a:lnTo>
                    <a:pt x="2014167" y="2284465"/>
                  </a:lnTo>
                  <a:lnTo>
                    <a:pt x="2053696" y="2261586"/>
                  </a:lnTo>
                  <a:lnTo>
                    <a:pt x="2092280" y="2237475"/>
                  </a:lnTo>
                  <a:lnTo>
                    <a:pt x="2129888" y="2212164"/>
                  </a:lnTo>
                  <a:lnTo>
                    <a:pt x="2166486" y="2185680"/>
                  </a:lnTo>
                  <a:lnTo>
                    <a:pt x="2202042" y="2158056"/>
                  </a:lnTo>
                  <a:lnTo>
                    <a:pt x="2236525" y="2129319"/>
                  </a:lnTo>
                  <a:lnTo>
                    <a:pt x="2269902" y="2099500"/>
                  </a:lnTo>
                  <a:lnTo>
                    <a:pt x="2302142" y="2068629"/>
                  </a:lnTo>
                  <a:lnTo>
                    <a:pt x="2333211" y="2036734"/>
                  </a:lnTo>
                  <a:lnTo>
                    <a:pt x="2363078" y="2003847"/>
                  </a:lnTo>
                  <a:lnTo>
                    <a:pt x="2391711" y="1969997"/>
                  </a:lnTo>
                  <a:lnTo>
                    <a:pt x="2419077" y="1935213"/>
                  </a:lnTo>
                  <a:lnTo>
                    <a:pt x="2445145" y="1899525"/>
                  </a:lnTo>
                  <a:lnTo>
                    <a:pt x="2469882" y="1862963"/>
                  </a:lnTo>
                  <a:lnTo>
                    <a:pt x="2493256" y="1825557"/>
                  </a:lnTo>
                  <a:lnTo>
                    <a:pt x="2515234" y="1787337"/>
                  </a:lnTo>
                  <a:lnTo>
                    <a:pt x="2535786" y="1748331"/>
                  </a:lnTo>
                  <a:lnTo>
                    <a:pt x="2554878" y="1708570"/>
                  </a:lnTo>
                  <a:lnTo>
                    <a:pt x="2572479" y="1668084"/>
                  </a:lnTo>
                  <a:lnTo>
                    <a:pt x="2588556" y="1626902"/>
                  </a:lnTo>
                  <a:lnTo>
                    <a:pt x="2603077" y="1585055"/>
                  </a:lnTo>
                  <a:lnTo>
                    <a:pt x="2616011" y="1542571"/>
                  </a:lnTo>
                  <a:lnTo>
                    <a:pt x="2627324" y="1499480"/>
                  </a:lnTo>
                  <a:lnTo>
                    <a:pt x="2636985" y="1455813"/>
                  </a:lnTo>
                  <a:lnTo>
                    <a:pt x="2644961" y="1411599"/>
                  </a:lnTo>
                  <a:lnTo>
                    <a:pt x="2651221" y="1366868"/>
                  </a:lnTo>
                  <a:lnTo>
                    <a:pt x="2655732" y="1321649"/>
                  </a:lnTo>
                  <a:lnTo>
                    <a:pt x="2658462" y="1275972"/>
                  </a:lnTo>
                  <a:lnTo>
                    <a:pt x="2659379" y="1229867"/>
                  </a:lnTo>
                  <a:lnTo>
                    <a:pt x="2658462" y="1183763"/>
                  </a:lnTo>
                  <a:lnTo>
                    <a:pt x="2655732" y="1138086"/>
                  </a:lnTo>
                  <a:lnTo>
                    <a:pt x="2651221" y="1092867"/>
                  </a:lnTo>
                  <a:lnTo>
                    <a:pt x="2644961" y="1048136"/>
                  </a:lnTo>
                  <a:lnTo>
                    <a:pt x="2636985" y="1003922"/>
                  </a:lnTo>
                  <a:lnTo>
                    <a:pt x="2627324" y="960255"/>
                  </a:lnTo>
                  <a:lnTo>
                    <a:pt x="2616011" y="917164"/>
                  </a:lnTo>
                  <a:lnTo>
                    <a:pt x="2603077" y="874680"/>
                  </a:lnTo>
                  <a:lnTo>
                    <a:pt x="2588556" y="832833"/>
                  </a:lnTo>
                  <a:lnTo>
                    <a:pt x="2572479" y="791651"/>
                  </a:lnTo>
                  <a:lnTo>
                    <a:pt x="2554878" y="751165"/>
                  </a:lnTo>
                  <a:lnTo>
                    <a:pt x="2535786" y="711404"/>
                  </a:lnTo>
                  <a:lnTo>
                    <a:pt x="2515234" y="672398"/>
                  </a:lnTo>
                  <a:lnTo>
                    <a:pt x="2493256" y="634178"/>
                  </a:lnTo>
                  <a:lnTo>
                    <a:pt x="2469882" y="596772"/>
                  </a:lnTo>
                  <a:lnTo>
                    <a:pt x="2445145" y="560210"/>
                  </a:lnTo>
                  <a:lnTo>
                    <a:pt x="2419077" y="524522"/>
                  </a:lnTo>
                  <a:lnTo>
                    <a:pt x="2391711" y="489738"/>
                  </a:lnTo>
                  <a:lnTo>
                    <a:pt x="2363078" y="455888"/>
                  </a:lnTo>
                  <a:lnTo>
                    <a:pt x="2333211" y="423001"/>
                  </a:lnTo>
                  <a:lnTo>
                    <a:pt x="2302142" y="391106"/>
                  </a:lnTo>
                  <a:lnTo>
                    <a:pt x="2269902" y="360235"/>
                  </a:lnTo>
                  <a:lnTo>
                    <a:pt x="2236525" y="330416"/>
                  </a:lnTo>
                  <a:lnTo>
                    <a:pt x="2202042" y="301679"/>
                  </a:lnTo>
                  <a:lnTo>
                    <a:pt x="2166486" y="274055"/>
                  </a:lnTo>
                  <a:lnTo>
                    <a:pt x="2129888" y="247571"/>
                  </a:lnTo>
                  <a:lnTo>
                    <a:pt x="2092280" y="222260"/>
                  </a:lnTo>
                  <a:lnTo>
                    <a:pt x="2053696" y="198149"/>
                  </a:lnTo>
                  <a:lnTo>
                    <a:pt x="2014167" y="175270"/>
                  </a:lnTo>
                  <a:lnTo>
                    <a:pt x="1973724" y="153651"/>
                  </a:lnTo>
                  <a:lnTo>
                    <a:pt x="1932402" y="133322"/>
                  </a:lnTo>
                  <a:lnTo>
                    <a:pt x="1890230" y="114313"/>
                  </a:lnTo>
                  <a:lnTo>
                    <a:pt x="1847242" y="96654"/>
                  </a:lnTo>
                  <a:lnTo>
                    <a:pt x="1803470" y="80375"/>
                  </a:lnTo>
                  <a:lnTo>
                    <a:pt x="1758946" y="65505"/>
                  </a:lnTo>
                  <a:lnTo>
                    <a:pt x="1713702" y="52074"/>
                  </a:lnTo>
                  <a:lnTo>
                    <a:pt x="1667770" y="40112"/>
                  </a:lnTo>
                  <a:lnTo>
                    <a:pt x="1621183" y="29648"/>
                  </a:lnTo>
                  <a:lnTo>
                    <a:pt x="1573972" y="20713"/>
                  </a:lnTo>
                  <a:lnTo>
                    <a:pt x="1526169" y="13335"/>
                  </a:lnTo>
                  <a:lnTo>
                    <a:pt x="1477808" y="7546"/>
                  </a:lnTo>
                  <a:lnTo>
                    <a:pt x="1428919" y="3373"/>
                  </a:lnTo>
                  <a:lnTo>
                    <a:pt x="1379536" y="848"/>
                  </a:lnTo>
                  <a:lnTo>
                    <a:pt x="13296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12241" y="3783329"/>
              <a:ext cx="11369040" cy="20955"/>
            </a:xfrm>
            <a:custGeom>
              <a:rect b="b" l="l" r="r" t="t"/>
              <a:pathLst>
                <a:path extrusionOk="0" h="20954" w="11369040">
                  <a:moveTo>
                    <a:pt x="0" y="20701"/>
                  </a:moveTo>
                  <a:lnTo>
                    <a:pt x="11368786" y="0"/>
                  </a:lnTo>
                </a:path>
              </a:pathLst>
            </a:custGeom>
            <a:noFill/>
            <a:ln cap="flat" cmpd="sng" w="28575">
              <a:solidFill>
                <a:srgbClr val="4471C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53" name="Google Shape;25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1822" y="3904488"/>
            <a:ext cx="2360664" cy="27515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4" name="Google Shape;254;p14"/>
          <p:cNvGrpSpPr/>
          <p:nvPr/>
        </p:nvGrpSpPr>
        <p:grpSpPr>
          <a:xfrm>
            <a:off x="10893297" y="6408228"/>
            <a:ext cx="1299083" cy="433705"/>
            <a:chOff x="10893297" y="6408228"/>
            <a:chExt cx="1299083" cy="433705"/>
          </a:xfrm>
        </p:grpSpPr>
        <p:pic>
          <p:nvPicPr>
            <p:cNvPr id="255" name="Google Shape;255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119172" y="6412990"/>
              <a:ext cx="1071303" cy="4236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14"/>
            <p:cNvSpPr/>
            <p:nvPr/>
          </p:nvSpPr>
          <p:spPr>
            <a:xfrm>
              <a:off x="11063985" y="6408228"/>
              <a:ext cx="1128395" cy="433705"/>
            </a:xfrm>
            <a:custGeom>
              <a:rect b="b" l="l" r="r" t="t"/>
              <a:pathLst>
                <a:path extrusionOk="0" h="433704" w="1128395">
                  <a:moveTo>
                    <a:pt x="0" y="433196"/>
                  </a:moveTo>
                  <a:lnTo>
                    <a:pt x="1128014" y="433196"/>
                  </a:lnTo>
                </a:path>
                <a:path extrusionOk="0" h="433704" w="1128395">
                  <a:moveTo>
                    <a:pt x="1128014" y="0"/>
                  </a:moveTo>
                  <a:lnTo>
                    <a:pt x="0" y="0"/>
                  </a:lnTo>
                  <a:lnTo>
                    <a:pt x="0" y="433196"/>
                  </a:lnTo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57" name="Google Shape;25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898123" y="6518146"/>
              <a:ext cx="213359" cy="213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14"/>
            <p:cNvSpPr/>
            <p:nvPr/>
          </p:nvSpPr>
          <p:spPr>
            <a:xfrm>
              <a:off x="10893297" y="6513384"/>
              <a:ext cx="222885" cy="222885"/>
            </a:xfrm>
            <a:custGeom>
              <a:rect b="b" l="l" r="r" t="t"/>
              <a:pathLst>
                <a:path extrusionOk="0" h="222884" w="222884">
                  <a:moveTo>
                    <a:pt x="0" y="222884"/>
                  </a:moveTo>
                  <a:lnTo>
                    <a:pt x="222884" y="222884"/>
                  </a:lnTo>
                  <a:lnTo>
                    <a:pt x="222884" y="0"/>
                  </a:lnTo>
                  <a:lnTo>
                    <a:pt x="0" y="0"/>
                  </a:lnTo>
                  <a:lnTo>
                    <a:pt x="0" y="222884"/>
                  </a:lnTo>
                  <a:close/>
                </a:path>
              </a:pathLst>
            </a:custGeom>
            <a:noFill/>
            <a:ln cap="flat" cmpd="sng" w="9525">
              <a:solidFill>
                <a:srgbClr val="F1F1F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grpSp>
        <p:nvGrpSpPr>
          <p:cNvPr id="259" name="Google Shape;259;p14"/>
          <p:cNvGrpSpPr/>
          <p:nvPr/>
        </p:nvGrpSpPr>
        <p:grpSpPr>
          <a:xfrm>
            <a:off x="5029200" y="1333500"/>
            <a:ext cx="2296795" cy="2281555"/>
            <a:chOff x="5029200" y="1333500"/>
            <a:chExt cx="2296795" cy="2281555"/>
          </a:xfrm>
        </p:grpSpPr>
        <p:sp>
          <p:nvSpPr>
            <p:cNvPr id="260" name="Google Shape;260;p14"/>
            <p:cNvSpPr/>
            <p:nvPr/>
          </p:nvSpPr>
          <p:spPr>
            <a:xfrm>
              <a:off x="5029200" y="1333500"/>
              <a:ext cx="2296795" cy="2281555"/>
            </a:xfrm>
            <a:custGeom>
              <a:rect b="b" l="l" r="r" t="t"/>
              <a:pathLst>
                <a:path extrusionOk="0" h="2281554" w="2296795">
                  <a:moveTo>
                    <a:pt x="0" y="1140714"/>
                  </a:moveTo>
                  <a:lnTo>
                    <a:pt x="1007" y="1092490"/>
                  </a:lnTo>
                  <a:lnTo>
                    <a:pt x="4002" y="1044778"/>
                  </a:lnTo>
                  <a:lnTo>
                    <a:pt x="8946" y="997615"/>
                  </a:lnTo>
                  <a:lnTo>
                    <a:pt x="15798" y="951042"/>
                  </a:lnTo>
                  <a:lnTo>
                    <a:pt x="24519" y="905099"/>
                  </a:lnTo>
                  <a:lnTo>
                    <a:pt x="35069" y="859824"/>
                  </a:lnTo>
                  <a:lnTo>
                    <a:pt x="47407" y="815258"/>
                  </a:lnTo>
                  <a:lnTo>
                    <a:pt x="61495" y="771439"/>
                  </a:lnTo>
                  <a:lnTo>
                    <a:pt x="77292" y="728408"/>
                  </a:lnTo>
                  <a:lnTo>
                    <a:pt x="94758" y="686205"/>
                  </a:lnTo>
                  <a:lnTo>
                    <a:pt x="113853" y="644868"/>
                  </a:lnTo>
                  <a:lnTo>
                    <a:pt x="134539" y="604437"/>
                  </a:lnTo>
                  <a:lnTo>
                    <a:pt x="156774" y="564952"/>
                  </a:lnTo>
                  <a:lnTo>
                    <a:pt x="180519" y="526452"/>
                  </a:lnTo>
                  <a:lnTo>
                    <a:pt x="205734" y="488978"/>
                  </a:lnTo>
                  <a:lnTo>
                    <a:pt x="232380" y="452568"/>
                  </a:lnTo>
                  <a:lnTo>
                    <a:pt x="260416" y="417263"/>
                  </a:lnTo>
                  <a:lnTo>
                    <a:pt x="289802" y="383101"/>
                  </a:lnTo>
                  <a:lnTo>
                    <a:pt x="320500" y="350122"/>
                  </a:lnTo>
                  <a:lnTo>
                    <a:pt x="352468" y="318366"/>
                  </a:lnTo>
                  <a:lnTo>
                    <a:pt x="385667" y="287873"/>
                  </a:lnTo>
                  <a:lnTo>
                    <a:pt x="420057" y="258682"/>
                  </a:lnTo>
                  <a:lnTo>
                    <a:pt x="455599" y="230833"/>
                  </a:lnTo>
                  <a:lnTo>
                    <a:pt x="492252" y="204364"/>
                  </a:lnTo>
                  <a:lnTo>
                    <a:pt x="529977" y="179317"/>
                  </a:lnTo>
                  <a:lnTo>
                    <a:pt x="568734" y="155730"/>
                  </a:lnTo>
                  <a:lnTo>
                    <a:pt x="608482" y="133643"/>
                  </a:lnTo>
                  <a:lnTo>
                    <a:pt x="649183" y="113095"/>
                  </a:lnTo>
                  <a:lnTo>
                    <a:pt x="690796" y="94126"/>
                  </a:lnTo>
                  <a:lnTo>
                    <a:pt x="733281" y="76777"/>
                  </a:lnTo>
                  <a:lnTo>
                    <a:pt x="776599" y="61085"/>
                  </a:lnTo>
                  <a:lnTo>
                    <a:pt x="820710" y="47091"/>
                  </a:lnTo>
                  <a:lnTo>
                    <a:pt x="865574" y="34835"/>
                  </a:lnTo>
                  <a:lnTo>
                    <a:pt x="911150" y="24356"/>
                  </a:lnTo>
                  <a:lnTo>
                    <a:pt x="957400" y="15693"/>
                  </a:lnTo>
                  <a:lnTo>
                    <a:pt x="1004283" y="8886"/>
                  </a:lnTo>
                  <a:lnTo>
                    <a:pt x="1051759" y="3976"/>
                  </a:lnTo>
                  <a:lnTo>
                    <a:pt x="1099790" y="1000"/>
                  </a:lnTo>
                  <a:lnTo>
                    <a:pt x="1148334" y="0"/>
                  </a:lnTo>
                  <a:lnTo>
                    <a:pt x="1196877" y="1000"/>
                  </a:lnTo>
                  <a:lnTo>
                    <a:pt x="1244908" y="3976"/>
                  </a:lnTo>
                  <a:lnTo>
                    <a:pt x="1292384" y="8886"/>
                  </a:lnTo>
                  <a:lnTo>
                    <a:pt x="1339267" y="15693"/>
                  </a:lnTo>
                  <a:lnTo>
                    <a:pt x="1385517" y="24356"/>
                  </a:lnTo>
                  <a:lnTo>
                    <a:pt x="1431093" y="34835"/>
                  </a:lnTo>
                  <a:lnTo>
                    <a:pt x="1475957" y="47091"/>
                  </a:lnTo>
                  <a:lnTo>
                    <a:pt x="1520068" y="61085"/>
                  </a:lnTo>
                  <a:lnTo>
                    <a:pt x="1563386" y="76777"/>
                  </a:lnTo>
                  <a:lnTo>
                    <a:pt x="1605871" y="94126"/>
                  </a:lnTo>
                  <a:lnTo>
                    <a:pt x="1647484" y="113095"/>
                  </a:lnTo>
                  <a:lnTo>
                    <a:pt x="1688185" y="133643"/>
                  </a:lnTo>
                  <a:lnTo>
                    <a:pt x="1727933" y="155730"/>
                  </a:lnTo>
                  <a:lnTo>
                    <a:pt x="1766690" y="179317"/>
                  </a:lnTo>
                  <a:lnTo>
                    <a:pt x="1804415" y="204364"/>
                  </a:lnTo>
                  <a:lnTo>
                    <a:pt x="1841068" y="230833"/>
                  </a:lnTo>
                  <a:lnTo>
                    <a:pt x="1876610" y="258682"/>
                  </a:lnTo>
                  <a:lnTo>
                    <a:pt x="1911000" y="287873"/>
                  </a:lnTo>
                  <a:lnTo>
                    <a:pt x="1944199" y="318366"/>
                  </a:lnTo>
                  <a:lnTo>
                    <a:pt x="1976167" y="350122"/>
                  </a:lnTo>
                  <a:lnTo>
                    <a:pt x="2006865" y="383101"/>
                  </a:lnTo>
                  <a:lnTo>
                    <a:pt x="2036251" y="417263"/>
                  </a:lnTo>
                  <a:lnTo>
                    <a:pt x="2064287" y="452568"/>
                  </a:lnTo>
                  <a:lnTo>
                    <a:pt x="2090933" y="488978"/>
                  </a:lnTo>
                  <a:lnTo>
                    <a:pt x="2116148" y="526452"/>
                  </a:lnTo>
                  <a:lnTo>
                    <a:pt x="2139893" y="564952"/>
                  </a:lnTo>
                  <a:lnTo>
                    <a:pt x="2162128" y="604437"/>
                  </a:lnTo>
                  <a:lnTo>
                    <a:pt x="2182814" y="644868"/>
                  </a:lnTo>
                  <a:lnTo>
                    <a:pt x="2201909" y="686205"/>
                  </a:lnTo>
                  <a:lnTo>
                    <a:pt x="2219375" y="728408"/>
                  </a:lnTo>
                  <a:lnTo>
                    <a:pt x="2235172" y="771439"/>
                  </a:lnTo>
                  <a:lnTo>
                    <a:pt x="2249260" y="815258"/>
                  </a:lnTo>
                  <a:lnTo>
                    <a:pt x="2261598" y="859824"/>
                  </a:lnTo>
                  <a:lnTo>
                    <a:pt x="2272148" y="905099"/>
                  </a:lnTo>
                  <a:lnTo>
                    <a:pt x="2280869" y="951042"/>
                  </a:lnTo>
                  <a:lnTo>
                    <a:pt x="2287721" y="997615"/>
                  </a:lnTo>
                  <a:lnTo>
                    <a:pt x="2292665" y="1044778"/>
                  </a:lnTo>
                  <a:lnTo>
                    <a:pt x="2295660" y="1092490"/>
                  </a:lnTo>
                  <a:lnTo>
                    <a:pt x="2296668" y="1140714"/>
                  </a:lnTo>
                  <a:lnTo>
                    <a:pt x="2295660" y="1188937"/>
                  </a:lnTo>
                  <a:lnTo>
                    <a:pt x="2292665" y="1236649"/>
                  </a:lnTo>
                  <a:lnTo>
                    <a:pt x="2287721" y="1283812"/>
                  </a:lnTo>
                  <a:lnTo>
                    <a:pt x="2280869" y="1330385"/>
                  </a:lnTo>
                  <a:lnTo>
                    <a:pt x="2272148" y="1376328"/>
                  </a:lnTo>
                  <a:lnTo>
                    <a:pt x="2261598" y="1421603"/>
                  </a:lnTo>
                  <a:lnTo>
                    <a:pt x="2249260" y="1466169"/>
                  </a:lnTo>
                  <a:lnTo>
                    <a:pt x="2235172" y="1509988"/>
                  </a:lnTo>
                  <a:lnTo>
                    <a:pt x="2219375" y="1553019"/>
                  </a:lnTo>
                  <a:lnTo>
                    <a:pt x="2201909" y="1595222"/>
                  </a:lnTo>
                  <a:lnTo>
                    <a:pt x="2182814" y="1636559"/>
                  </a:lnTo>
                  <a:lnTo>
                    <a:pt x="2162128" y="1676990"/>
                  </a:lnTo>
                  <a:lnTo>
                    <a:pt x="2139893" y="1716475"/>
                  </a:lnTo>
                  <a:lnTo>
                    <a:pt x="2116148" y="1754975"/>
                  </a:lnTo>
                  <a:lnTo>
                    <a:pt x="2090933" y="1792449"/>
                  </a:lnTo>
                  <a:lnTo>
                    <a:pt x="2064287" y="1828859"/>
                  </a:lnTo>
                  <a:lnTo>
                    <a:pt x="2036251" y="1864164"/>
                  </a:lnTo>
                  <a:lnTo>
                    <a:pt x="2006865" y="1898326"/>
                  </a:lnTo>
                  <a:lnTo>
                    <a:pt x="1976167" y="1931305"/>
                  </a:lnTo>
                  <a:lnTo>
                    <a:pt x="1944199" y="1963061"/>
                  </a:lnTo>
                  <a:lnTo>
                    <a:pt x="1911000" y="1993554"/>
                  </a:lnTo>
                  <a:lnTo>
                    <a:pt x="1876610" y="2022745"/>
                  </a:lnTo>
                  <a:lnTo>
                    <a:pt x="1841068" y="2050594"/>
                  </a:lnTo>
                  <a:lnTo>
                    <a:pt x="1804415" y="2077063"/>
                  </a:lnTo>
                  <a:lnTo>
                    <a:pt x="1766690" y="2102110"/>
                  </a:lnTo>
                  <a:lnTo>
                    <a:pt x="1727933" y="2125697"/>
                  </a:lnTo>
                  <a:lnTo>
                    <a:pt x="1688185" y="2147784"/>
                  </a:lnTo>
                  <a:lnTo>
                    <a:pt x="1647484" y="2168332"/>
                  </a:lnTo>
                  <a:lnTo>
                    <a:pt x="1605871" y="2187301"/>
                  </a:lnTo>
                  <a:lnTo>
                    <a:pt x="1563386" y="2204650"/>
                  </a:lnTo>
                  <a:lnTo>
                    <a:pt x="1520068" y="2220342"/>
                  </a:lnTo>
                  <a:lnTo>
                    <a:pt x="1475957" y="2234336"/>
                  </a:lnTo>
                  <a:lnTo>
                    <a:pt x="1431093" y="2246592"/>
                  </a:lnTo>
                  <a:lnTo>
                    <a:pt x="1385517" y="2257071"/>
                  </a:lnTo>
                  <a:lnTo>
                    <a:pt x="1339267" y="2265734"/>
                  </a:lnTo>
                  <a:lnTo>
                    <a:pt x="1292384" y="2272541"/>
                  </a:lnTo>
                  <a:lnTo>
                    <a:pt x="1244908" y="2277451"/>
                  </a:lnTo>
                  <a:lnTo>
                    <a:pt x="1196877" y="2280427"/>
                  </a:lnTo>
                  <a:lnTo>
                    <a:pt x="1148334" y="2281428"/>
                  </a:lnTo>
                  <a:lnTo>
                    <a:pt x="1099790" y="2280427"/>
                  </a:lnTo>
                  <a:lnTo>
                    <a:pt x="1051759" y="2277451"/>
                  </a:lnTo>
                  <a:lnTo>
                    <a:pt x="1004283" y="2272541"/>
                  </a:lnTo>
                  <a:lnTo>
                    <a:pt x="957400" y="2265734"/>
                  </a:lnTo>
                  <a:lnTo>
                    <a:pt x="911150" y="2257071"/>
                  </a:lnTo>
                  <a:lnTo>
                    <a:pt x="865574" y="2246592"/>
                  </a:lnTo>
                  <a:lnTo>
                    <a:pt x="820710" y="2234336"/>
                  </a:lnTo>
                  <a:lnTo>
                    <a:pt x="776599" y="2220342"/>
                  </a:lnTo>
                  <a:lnTo>
                    <a:pt x="733281" y="2204650"/>
                  </a:lnTo>
                  <a:lnTo>
                    <a:pt x="690796" y="2187301"/>
                  </a:lnTo>
                  <a:lnTo>
                    <a:pt x="649183" y="2168332"/>
                  </a:lnTo>
                  <a:lnTo>
                    <a:pt x="608482" y="2147784"/>
                  </a:lnTo>
                  <a:lnTo>
                    <a:pt x="568734" y="2125697"/>
                  </a:lnTo>
                  <a:lnTo>
                    <a:pt x="529977" y="2102110"/>
                  </a:lnTo>
                  <a:lnTo>
                    <a:pt x="492252" y="2077063"/>
                  </a:lnTo>
                  <a:lnTo>
                    <a:pt x="455599" y="2050594"/>
                  </a:lnTo>
                  <a:lnTo>
                    <a:pt x="420057" y="2022745"/>
                  </a:lnTo>
                  <a:lnTo>
                    <a:pt x="385667" y="1993554"/>
                  </a:lnTo>
                  <a:lnTo>
                    <a:pt x="352468" y="1963061"/>
                  </a:lnTo>
                  <a:lnTo>
                    <a:pt x="320500" y="1931305"/>
                  </a:lnTo>
                  <a:lnTo>
                    <a:pt x="289802" y="1898326"/>
                  </a:lnTo>
                  <a:lnTo>
                    <a:pt x="260416" y="1864164"/>
                  </a:lnTo>
                  <a:lnTo>
                    <a:pt x="232380" y="1828859"/>
                  </a:lnTo>
                  <a:lnTo>
                    <a:pt x="205734" y="1792449"/>
                  </a:lnTo>
                  <a:lnTo>
                    <a:pt x="180519" y="1754975"/>
                  </a:lnTo>
                  <a:lnTo>
                    <a:pt x="156774" y="1716475"/>
                  </a:lnTo>
                  <a:lnTo>
                    <a:pt x="134539" y="1676990"/>
                  </a:lnTo>
                  <a:lnTo>
                    <a:pt x="113853" y="1636559"/>
                  </a:lnTo>
                  <a:lnTo>
                    <a:pt x="94758" y="1595222"/>
                  </a:lnTo>
                  <a:lnTo>
                    <a:pt x="77292" y="1553019"/>
                  </a:lnTo>
                  <a:lnTo>
                    <a:pt x="61495" y="1509988"/>
                  </a:lnTo>
                  <a:lnTo>
                    <a:pt x="47407" y="1466169"/>
                  </a:lnTo>
                  <a:lnTo>
                    <a:pt x="35069" y="1421603"/>
                  </a:lnTo>
                  <a:lnTo>
                    <a:pt x="24519" y="1376328"/>
                  </a:lnTo>
                  <a:lnTo>
                    <a:pt x="15798" y="1330385"/>
                  </a:lnTo>
                  <a:lnTo>
                    <a:pt x="8946" y="1283812"/>
                  </a:lnTo>
                  <a:lnTo>
                    <a:pt x="4002" y="1236649"/>
                  </a:lnTo>
                  <a:lnTo>
                    <a:pt x="1007" y="1188937"/>
                  </a:lnTo>
                  <a:lnTo>
                    <a:pt x="0" y="1140714"/>
                  </a:lnTo>
                  <a:close/>
                </a:path>
              </a:pathLst>
            </a:custGeom>
            <a:noFill/>
            <a:ln cap="flat" cmpd="sng" w="57150">
              <a:solidFill>
                <a:srgbClr val="8223E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1" name="Google Shape;261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87695" y="1499615"/>
              <a:ext cx="1982724" cy="19537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2" name="Google Shape;262;p14"/>
            <p:cNvSpPr/>
            <p:nvPr/>
          </p:nvSpPr>
          <p:spPr>
            <a:xfrm>
              <a:off x="5182870" y="1494789"/>
              <a:ext cx="1992630" cy="1963420"/>
            </a:xfrm>
            <a:custGeom>
              <a:rect b="b" l="l" r="r" t="t"/>
              <a:pathLst>
                <a:path extrusionOk="0" h="1963420" w="1992629">
                  <a:moveTo>
                    <a:pt x="996188" y="0"/>
                  </a:moveTo>
                  <a:lnTo>
                    <a:pt x="1047622" y="1270"/>
                  </a:lnTo>
                  <a:lnTo>
                    <a:pt x="1097914" y="5207"/>
                  </a:lnTo>
                  <a:lnTo>
                    <a:pt x="1148079" y="11175"/>
                  </a:lnTo>
                  <a:lnTo>
                    <a:pt x="1197228" y="20065"/>
                  </a:lnTo>
                  <a:lnTo>
                    <a:pt x="1292478" y="44323"/>
                  </a:lnTo>
                  <a:lnTo>
                    <a:pt x="1383791" y="76962"/>
                  </a:lnTo>
                  <a:lnTo>
                    <a:pt x="1471168" y="118490"/>
                  </a:lnTo>
                  <a:lnTo>
                    <a:pt x="1553336" y="167512"/>
                  </a:lnTo>
                  <a:lnTo>
                    <a:pt x="1629918" y="224155"/>
                  </a:lnTo>
                  <a:lnTo>
                    <a:pt x="1700402" y="287527"/>
                  </a:lnTo>
                  <a:lnTo>
                    <a:pt x="1765046" y="357377"/>
                  </a:lnTo>
                  <a:lnTo>
                    <a:pt x="1822069" y="432688"/>
                  </a:lnTo>
                  <a:lnTo>
                    <a:pt x="1872360" y="513714"/>
                  </a:lnTo>
                  <a:lnTo>
                    <a:pt x="1914271" y="599821"/>
                  </a:lnTo>
                  <a:lnTo>
                    <a:pt x="1947672" y="689990"/>
                  </a:lnTo>
                  <a:lnTo>
                    <a:pt x="1972055" y="784098"/>
                  </a:lnTo>
                  <a:lnTo>
                    <a:pt x="1980819" y="832358"/>
                  </a:lnTo>
                  <a:lnTo>
                    <a:pt x="1987169" y="881380"/>
                  </a:lnTo>
                  <a:lnTo>
                    <a:pt x="1991232" y="931290"/>
                  </a:lnTo>
                  <a:lnTo>
                    <a:pt x="1992376" y="981963"/>
                  </a:lnTo>
                  <a:lnTo>
                    <a:pt x="1991232" y="1032637"/>
                  </a:lnTo>
                  <a:lnTo>
                    <a:pt x="1987169" y="1082421"/>
                  </a:lnTo>
                  <a:lnTo>
                    <a:pt x="1980819" y="1131443"/>
                  </a:lnTo>
                  <a:lnTo>
                    <a:pt x="1972055" y="1179830"/>
                  </a:lnTo>
                  <a:lnTo>
                    <a:pt x="1947672" y="1273937"/>
                  </a:lnTo>
                  <a:lnTo>
                    <a:pt x="1914271" y="1363980"/>
                  </a:lnTo>
                  <a:lnTo>
                    <a:pt x="1872360" y="1449832"/>
                  </a:lnTo>
                  <a:lnTo>
                    <a:pt x="1822069" y="1530731"/>
                  </a:lnTo>
                  <a:lnTo>
                    <a:pt x="1765046" y="1606042"/>
                  </a:lnTo>
                  <a:lnTo>
                    <a:pt x="1700783" y="1675892"/>
                  </a:lnTo>
                  <a:lnTo>
                    <a:pt x="1629918" y="1739264"/>
                  </a:lnTo>
                  <a:lnTo>
                    <a:pt x="1553336" y="1795907"/>
                  </a:lnTo>
                  <a:lnTo>
                    <a:pt x="1471168" y="1844929"/>
                  </a:lnTo>
                  <a:lnTo>
                    <a:pt x="1384173" y="1886077"/>
                  </a:lnTo>
                  <a:lnTo>
                    <a:pt x="1292478" y="1919097"/>
                  </a:lnTo>
                  <a:lnTo>
                    <a:pt x="1197228" y="1943481"/>
                  </a:lnTo>
                  <a:lnTo>
                    <a:pt x="1148079" y="1951863"/>
                  </a:lnTo>
                  <a:lnTo>
                    <a:pt x="1097914" y="1958213"/>
                  </a:lnTo>
                  <a:lnTo>
                    <a:pt x="1047622" y="1962150"/>
                  </a:lnTo>
                  <a:lnTo>
                    <a:pt x="996188" y="1963420"/>
                  </a:lnTo>
                  <a:lnTo>
                    <a:pt x="945133" y="1962150"/>
                  </a:lnTo>
                  <a:lnTo>
                    <a:pt x="894588" y="1958213"/>
                  </a:lnTo>
                  <a:lnTo>
                    <a:pt x="844676" y="1952244"/>
                  </a:lnTo>
                  <a:lnTo>
                    <a:pt x="795527" y="1943481"/>
                  </a:lnTo>
                  <a:lnTo>
                    <a:pt x="699896" y="1919097"/>
                  </a:lnTo>
                  <a:lnTo>
                    <a:pt x="608583" y="1886458"/>
                  </a:lnTo>
                  <a:lnTo>
                    <a:pt x="521715" y="1844929"/>
                  </a:lnTo>
                  <a:lnTo>
                    <a:pt x="439546" y="1795907"/>
                  </a:lnTo>
                  <a:lnTo>
                    <a:pt x="362584" y="1739264"/>
                  </a:lnTo>
                  <a:lnTo>
                    <a:pt x="291972" y="1675892"/>
                  </a:lnTo>
                  <a:lnTo>
                    <a:pt x="227837" y="1606042"/>
                  </a:lnTo>
                  <a:lnTo>
                    <a:pt x="170306" y="1530731"/>
                  </a:lnTo>
                  <a:lnTo>
                    <a:pt x="120522" y="1449832"/>
                  </a:lnTo>
                  <a:lnTo>
                    <a:pt x="78231" y="1363980"/>
                  </a:lnTo>
                  <a:lnTo>
                    <a:pt x="44703" y="1273937"/>
                  </a:lnTo>
                  <a:lnTo>
                    <a:pt x="20446" y="1179830"/>
                  </a:lnTo>
                  <a:lnTo>
                    <a:pt x="11683" y="1131062"/>
                  </a:lnTo>
                  <a:lnTo>
                    <a:pt x="5206" y="1082039"/>
                  </a:lnTo>
                  <a:lnTo>
                    <a:pt x="1269" y="1032129"/>
                  </a:lnTo>
                  <a:lnTo>
                    <a:pt x="0" y="981963"/>
                  </a:lnTo>
                  <a:lnTo>
                    <a:pt x="1269" y="931290"/>
                  </a:lnTo>
                  <a:lnTo>
                    <a:pt x="5206" y="881380"/>
                  </a:lnTo>
                  <a:lnTo>
                    <a:pt x="11683" y="832358"/>
                  </a:lnTo>
                  <a:lnTo>
                    <a:pt x="20446" y="784098"/>
                  </a:lnTo>
                  <a:lnTo>
                    <a:pt x="44703" y="689990"/>
                  </a:lnTo>
                  <a:lnTo>
                    <a:pt x="78231" y="599821"/>
                  </a:lnTo>
                  <a:lnTo>
                    <a:pt x="120522" y="513714"/>
                  </a:lnTo>
                  <a:lnTo>
                    <a:pt x="170306" y="432688"/>
                  </a:lnTo>
                  <a:lnTo>
                    <a:pt x="227837" y="357377"/>
                  </a:lnTo>
                  <a:lnTo>
                    <a:pt x="291972" y="287527"/>
                  </a:lnTo>
                  <a:lnTo>
                    <a:pt x="362584" y="224155"/>
                  </a:lnTo>
                  <a:lnTo>
                    <a:pt x="439546" y="167512"/>
                  </a:lnTo>
                  <a:lnTo>
                    <a:pt x="521334" y="118490"/>
                  </a:lnTo>
                  <a:lnTo>
                    <a:pt x="608583" y="76962"/>
                  </a:lnTo>
                  <a:lnTo>
                    <a:pt x="699896" y="44323"/>
                  </a:lnTo>
                  <a:lnTo>
                    <a:pt x="795527" y="20065"/>
                  </a:lnTo>
                  <a:lnTo>
                    <a:pt x="844295" y="11175"/>
                  </a:lnTo>
                  <a:lnTo>
                    <a:pt x="894206" y="5207"/>
                  </a:lnTo>
                  <a:lnTo>
                    <a:pt x="944752" y="1270"/>
                  </a:lnTo>
                  <a:lnTo>
                    <a:pt x="996188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pic>
        <p:nvPicPr>
          <p:cNvPr id="263" name="Google Shape;263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00316" y="6181344"/>
            <a:ext cx="502920" cy="501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01796" y="4479035"/>
            <a:ext cx="501396" cy="50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698747" y="5071294"/>
            <a:ext cx="528827" cy="519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1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98459" y="5742822"/>
            <a:ext cx="403482" cy="40462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4"/>
          <p:cNvSpPr txBox="1"/>
          <p:nvPr/>
        </p:nvSpPr>
        <p:spPr>
          <a:xfrm>
            <a:off x="223215" y="3710761"/>
            <a:ext cx="6698615" cy="2961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425">
            <a:spAutoFit/>
          </a:bodyPr>
          <a:lstStyle/>
          <a:p>
            <a:pPr indent="0" lvl="0" marL="736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João Pedro Mendes Peixoto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660" marR="0" rtl="0" algn="l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None/>
            </a:pPr>
            <a:r>
              <a:rPr b="1" lang="en-US" sz="2000">
                <a:latin typeface="Trebuchet MS"/>
                <a:ea typeface="Trebuchet MS"/>
                <a:cs typeface="Trebuchet MS"/>
                <a:sym typeface="Trebuchet MS"/>
              </a:rPr>
              <a:t>@</a:t>
            </a: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joaopedromendesps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73660" marR="2777490" rtl="0" algn="l">
              <a:lnSpc>
                <a:spcPct val="1804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b="1" lang="en-US" sz="2200">
                <a:latin typeface="Trebuchet MS"/>
                <a:ea typeface="Trebuchet MS"/>
                <a:cs typeface="Trebuchet MS"/>
                <a:sym typeface="Trebuchet MS"/>
              </a:rPr>
              <a:t>github.com/peixotojp  </a:t>
            </a:r>
            <a:r>
              <a:rPr b="1" lang="en-US" sz="22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11"/>
              </a:rPr>
              <a:t>j.peixotopedro@gmail.com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10"/>
              </a:spcBef>
              <a:spcAft>
                <a:spcPts val="0"/>
              </a:spcAft>
              <a:buNone/>
            </a:pP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linkedin.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com</a:t>
            </a:r>
            <a:r>
              <a:rPr b="1" lang="en-US" sz="2400">
                <a:latin typeface="Trebuchet MS"/>
                <a:ea typeface="Trebuchet MS"/>
                <a:cs typeface="Trebuchet MS"/>
                <a:sym typeface="Trebuchet MS"/>
              </a:rPr>
              <a:t>/in/joaopedromendespeixoto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4"/>
          <p:cNvSpPr txBox="1"/>
          <p:nvPr>
            <p:ph type="title"/>
          </p:nvPr>
        </p:nvSpPr>
        <p:spPr>
          <a:xfrm>
            <a:off x="1364361" y="28397"/>
            <a:ext cx="9463277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Obrigado por assistir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