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9"/>
  </p:normalViewPr>
  <p:slideViewPr>
    <p:cSldViewPr snapToGrid="0" snapToObjects="1">
      <p:cViewPr varScale="1">
        <p:scale>
          <a:sx n="76" d="100"/>
          <a:sy n="76"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mailto:peiyang_chang1@baylor.edu"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mailto:peiyang_chang1@baylor.edu" TargetMode="External"/><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3338D-0725-4E82-B158-CCA26C13DE5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DDC76F-019C-4309-85DC-526D9ADB9334}">
      <dgm:prSet/>
      <dgm:spPr/>
      <dgm:t>
        <a:bodyPr/>
        <a:lstStyle/>
        <a:p>
          <a:pPr>
            <a:defRPr cap="all"/>
          </a:pPr>
          <a:r>
            <a:rPr lang="en-US"/>
            <a:t>This is Team Panda which is a small software development team from Software Engineering CSI 3471 class. Our project’s goal is to be the best car dealership in Waco and let all the Baylor students get what car they want! In out dealership, we have all kinds of cars that fit for different people.</a:t>
          </a:r>
        </a:p>
      </dgm:t>
    </dgm:pt>
    <dgm:pt modelId="{591F2CDB-1FEC-4F62-9BBC-488DBB3FB741}" type="parTrans" cxnId="{45F33883-B8C8-4CA9-BA20-7E222862399A}">
      <dgm:prSet/>
      <dgm:spPr/>
      <dgm:t>
        <a:bodyPr/>
        <a:lstStyle/>
        <a:p>
          <a:endParaRPr lang="en-US"/>
        </a:p>
      </dgm:t>
    </dgm:pt>
    <dgm:pt modelId="{6E8363B2-4986-4E8D-A2D0-E19B1B8636A1}" type="sibTrans" cxnId="{45F33883-B8C8-4CA9-BA20-7E222862399A}">
      <dgm:prSet/>
      <dgm:spPr/>
      <dgm:t>
        <a:bodyPr/>
        <a:lstStyle/>
        <a:p>
          <a:endParaRPr lang="en-US"/>
        </a:p>
      </dgm:t>
    </dgm:pt>
    <dgm:pt modelId="{F48F2FE5-3018-4B2D-8CBC-03C697F7BED8}">
      <dgm:prSet/>
      <dgm:spPr/>
      <dgm:t>
        <a:bodyPr/>
        <a:lstStyle/>
        <a:p>
          <a:pPr>
            <a:defRPr cap="all"/>
          </a:pPr>
          <a:r>
            <a:rPr lang="en-US"/>
            <a:t>All you need to do is register an account and login, then you could check all the cars we have and find out which one is best for you!</a:t>
          </a:r>
        </a:p>
      </dgm:t>
    </dgm:pt>
    <dgm:pt modelId="{F40579C0-625D-4D7B-9C5D-7D79138D9922}" type="parTrans" cxnId="{4581F584-7BDB-411B-85C5-69F62CD5F939}">
      <dgm:prSet/>
      <dgm:spPr/>
      <dgm:t>
        <a:bodyPr/>
        <a:lstStyle/>
        <a:p>
          <a:endParaRPr lang="en-US"/>
        </a:p>
      </dgm:t>
    </dgm:pt>
    <dgm:pt modelId="{28A5F5EA-6870-4E90-8CC2-67F5AAC6E52C}" type="sibTrans" cxnId="{4581F584-7BDB-411B-85C5-69F62CD5F939}">
      <dgm:prSet/>
      <dgm:spPr/>
      <dgm:t>
        <a:bodyPr/>
        <a:lstStyle/>
        <a:p>
          <a:endParaRPr lang="en-US"/>
        </a:p>
      </dgm:t>
    </dgm:pt>
    <dgm:pt modelId="{2FAA976F-7F94-4610-AB27-5528357B88FF}">
      <dgm:prSet/>
      <dgm:spPr/>
      <dgm:t>
        <a:bodyPr/>
        <a:lstStyle/>
        <a:p>
          <a:pPr>
            <a:defRPr cap="all"/>
          </a:pPr>
          <a:r>
            <a:rPr lang="en-US"/>
            <a:t>Easy to take a look, and no lots of paperwork need to fill. Feel free to ask if you have any questions, the email is </a:t>
          </a:r>
          <a:r>
            <a:rPr lang="en-US">
              <a:hlinkClick xmlns:r="http://schemas.openxmlformats.org/officeDocument/2006/relationships" r:id="rId1"/>
            </a:rPr>
            <a:t>peiyang_chang1@baylor.edu</a:t>
          </a:r>
          <a:endParaRPr lang="en-US"/>
        </a:p>
      </dgm:t>
    </dgm:pt>
    <dgm:pt modelId="{9D5190D5-C92F-4C45-A4FF-A9EFEF61B975}" type="parTrans" cxnId="{F2577CD9-CBF7-426A-8CEC-9559E551EC56}">
      <dgm:prSet/>
      <dgm:spPr/>
      <dgm:t>
        <a:bodyPr/>
        <a:lstStyle/>
        <a:p>
          <a:endParaRPr lang="en-US"/>
        </a:p>
      </dgm:t>
    </dgm:pt>
    <dgm:pt modelId="{B28ABE08-CC55-4C0A-91A0-6EB3B5A8B8DC}" type="sibTrans" cxnId="{F2577CD9-CBF7-426A-8CEC-9559E551EC56}">
      <dgm:prSet/>
      <dgm:spPr/>
      <dgm:t>
        <a:bodyPr/>
        <a:lstStyle/>
        <a:p>
          <a:endParaRPr lang="en-US"/>
        </a:p>
      </dgm:t>
    </dgm:pt>
    <dgm:pt modelId="{73CFF743-9B1E-4FBD-AE14-3C50650794C4}" type="pres">
      <dgm:prSet presAssocID="{3613338D-0725-4E82-B158-CCA26C13DE58}" presName="root" presStyleCnt="0">
        <dgm:presLayoutVars>
          <dgm:dir/>
          <dgm:resizeHandles val="exact"/>
        </dgm:presLayoutVars>
      </dgm:prSet>
      <dgm:spPr/>
    </dgm:pt>
    <dgm:pt modelId="{CDC2F1F7-6C86-45E5-9788-C75E748B2FFE}" type="pres">
      <dgm:prSet presAssocID="{CDDDC76F-019C-4309-85DC-526D9ADB9334}" presName="compNode" presStyleCnt="0"/>
      <dgm:spPr/>
    </dgm:pt>
    <dgm:pt modelId="{368A1EF6-557B-425B-A15D-60592D352202}" type="pres">
      <dgm:prSet presAssocID="{CDDDC76F-019C-4309-85DC-526D9ADB9334}" presName="iconBgRect" presStyleLbl="bgShp" presStyleIdx="0" presStyleCnt="3"/>
      <dgm:spPr>
        <a:prstGeom prst="round2DiagRect">
          <a:avLst>
            <a:gd name="adj1" fmla="val 29727"/>
            <a:gd name="adj2" fmla="val 0"/>
          </a:avLst>
        </a:prstGeom>
      </dgm:spPr>
    </dgm:pt>
    <dgm:pt modelId="{44374B6A-25DA-4B2D-BEB6-91D2E23A1BD5}" type="pres">
      <dgm:prSet presAssocID="{CDDDC76F-019C-4309-85DC-526D9ADB933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lder"/>
        </a:ext>
      </dgm:extLst>
    </dgm:pt>
    <dgm:pt modelId="{BB8F1AE3-3F50-4A1A-9285-8A23BEF736AF}" type="pres">
      <dgm:prSet presAssocID="{CDDDC76F-019C-4309-85DC-526D9ADB9334}" presName="spaceRect" presStyleCnt="0"/>
      <dgm:spPr/>
    </dgm:pt>
    <dgm:pt modelId="{EF882A22-D955-4E36-B29E-80ADE554BE3C}" type="pres">
      <dgm:prSet presAssocID="{CDDDC76F-019C-4309-85DC-526D9ADB9334}" presName="textRect" presStyleLbl="revTx" presStyleIdx="0" presStyleCnt="3">
        <dgm:presLayoutVars>
          <dgm:chMax val="1"/>
          <dgm:chPref val="1"/>
        </dgm:presLayoutVars>
      </dgm:prSet>
      <dgm:spPr/>
    </dgm:pt>
    <dgm:pt modelId="{518488AE-6161-4D37-9742-A823CC5F9644}" type="pres">
      <dgm:prSet presAssocID="{6E8363B2-4986-4E8D-A2D0-E19B1B8636A1}" presName="sibTrans" presStyleCnt="0"/>
      <dgm:spPr/>
    </dgm:pt>
    <dgm:pt modelId="{715D2F89-A999-4C55-8A37-84D8062C4F68}" type="pres">
      <dgm:prSet presAssocID="{F48F2FE5-3018-4B2D-8CBC-03C697F7BED8}" presName="compNode" presStyleCnt="0"/>
      <dgm:spPr/>
    </dgm:pt>
    <dgm:pt modelId="{DB370A88-B9EF-40D3-8283-6BD8C6DAD7D5}" type="pres">
      <dgm:prSet presAssocID="{F48F2FE5-3018-4B2D-8CBC-03C697F7BED8}" presName="iconBgRect" presStyleLbl="bgShp" presStyleIdx="1" presStyleCnt="3"/>
      <dgm:spPr>
        <a:prstGeom prst="round2DiagRect">
          <a:avLst>
            <a:gd name="adj1" fmla="val 29727"/>
            <a:gd name="adj2" fmla="val 0"/>
          </a:avLst>
        </a:prstGeom>
      </dgm:spPr>
    </dgm:pt>
    <dgm:pt modelId="{B6AF3A89-2E0A-4C96-8678-CC7344E62AD2}" type="pres">
      <dgm:prSet presAssocID="{F48F2FE5-3018-4B2D-8CBC-03C697F7BED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Influencer"/>
        </a:ext>
      </dgm:extLst>
    </dgm:pt>
    <dgm:pt modelId="{84AB6833-5A4D-4516-8D7E-E02153CCAD17}" type="pres">
      <dgm:prSet presAssocID="{F48F2FE5-3018-4B2D-8CBC-03C697F7BED8}" presName="spaceRect" presStyleCnt="0"/>
      <dgm:spPr/>
    </dgm:pt>
    <dgm:pt modelId="{1DCB64CE-FE1E-41A8-953C-86F8D320A309}" type="pres">
      <dgm:prSet presAssocID="{F48F2FE5-3018-4B2D-8CBC-03C697F7BED8}" presName="textRect" presStyleLbl="revTx" presStyleIdx="1" presStyleCnt="3">
        <dgm:presLayoutVars>
          <dgm:chMax val="1"/>
          <dgm:chPref val="1"/>
        </dgm:presLayoutVars>
      </dgm:prSet>
      <dgm:spPr/>
    </dgm:pt>
    <dgm:pt modelId="{04180991-9EB9-4C55-B97C-FFF044C22588}" type="pres">
      <dgm:prSet presAssocID="{28A5F5EA-6870-4E90-8CC2-67F5AAC6E52C}" presName="sibTrans" presStyleCnt="0"/>
      <dgm:spPr/>
    </dgm:pt>
    <dgm:pt modelId="{CAE1510E-4475-471B-96F2-70F85182EDFD}" type="pres">
      <dgm:prSet presAssocID="{2FAA976F-7F94-4610-AB27-5528357B88FF}" presName="compNode" presStyleCnt="0"/>
      <dgm:spPr/>
    </dgm:pt>
    <dgm:pt modelId="{DA252FEF-F7EB-4BFA-A4FC-FFE846283A6D}" type="pres">
      <dgm:prSet presAssocID="{2FAA976F-7F94-4610-AB27-5528357B88FF}" presName="iconBgRect" presStyleLbl="bgShp" presStyleIdx="2" presStyleCnt="3"/>
      <dgm:spPr>
        <a:prstGeom prst="round2DiagRect">
          <a:avLst>
            <a:gd name="adj1" fmla="val 29727"/>
            <a:gd name="adj2" fmla="val 0"/>
          </a:avLst>
        </a:prstGeom>
      </dgm:spPr>
    </dgm:pt>
    <dgm:pt modelId="{9A861C58-02F6-410E-B40D-73449631CCE8}" type="pres">
      <dgm:prSet presAssocID="{2FAA976F-7F94-4610-AB27-5528357B88FF}"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nvelope"/>
        </a:ext>
      </dgm:extLst>
    </dgm:pt>
    <dgm:pt modelId="{5827F949-4939-4502-B146-FB289F108B3C}" type="pres">
      <dgm:prSet presAssocID="{2FAA976F-7F94-4610-AB27-5528357B88FF}" presName="spaceRect" presStyleCnt="0"/>
      <dgm:spPr/>
    </dgm:pt>
    <dgm:pt modelId="{1CB3F5A1-91F2-47EE-AB08-9F9E3579DA04}" type="pres">
      <dgm:prSet presAssocID="{2FAA976F-7F94-4610-AB27-5528357B88FF}" presName="textRect" presStyleLbl="revTx" presStyleIdx="2" presStyleCnt="3">
        <dgm:presLayoutVars>
          <dgm:chMax val="1"/>
          <dgm:chPref val="1"/>
        </dgm:presLayoutVars>
      </dgm:prSet>
      <dgm:spPr/>
    </dgm:pt>
  </dgm:ptLst>
  <dgm:cxnLst>
    <dgm:cxn modelId="{7B7AE23D-2039-42D7-B73E-F047C442A831}" type="presOf" srcId="{F48F2FE5-3018-4B2D-8CBC-03C697F7BED8}" destId="{1DCB64CE-FE1E-41A8-953C-86F8D320A309}" srcOrd="0" destOrd="0" presId="urn:microsoft.com/office/officeart/2018/5/layout/IconLeafLabelList"/>
    <dgm:cxn modelId="{45F33883-B8C8-4CA9-BA20-7E222862399A}" srcId="{3613338D-0725-4E82-B158-CCA26C13DE58}" destId="{CDDDC76F-019C-4309-85DC-526D9ADB9334}" srcOrd="0" destOrd="0" parTransId="{591F2CDB-1FEC-4F62-9BBC-488DBB3FB741}" sibTransId="{6E8363B2-4986-4E8D-A2D0-E19B1B8636A1}"/>
    <dgm:cxn modelId="{4581F584-7BDB-411B-85C5-69F62CD5F939}" srcId="{3613338D-0725-4E82-B158-CCA26C13DE58}" destId="{F48F2FE5-3018-4B2D-8CBC-03C697F7BED8}" srcOrd="1" destOrd="0" parTransId="{F40579C0-625D-4D7B-9C5D-7D79138D9922}" sibTransId="{28A5F5EA-6870-4E90-8CC2-67F5AAC6E52C}"/>
    <dgm:cxn modelId="{641265CD-60DC-4D58-A73B-C7A47EB67A89}" type="presOf" srcId="{3613338D-0725-4E82-B158-CCA26C13DE58}" destId="{73CFF743-9B1E-4FBD-AE14-3C50650794C4}" srcOrd="0" destOrd="0" presId="urn:microsoft.com/office/officeart/2018/5/layout/IconLeafLabelList"/>
    <dgm:cxn modelId="{F2577CD9-CBF7-426A-8CEC-9559E551EC56}" srcId="{3613338D-0725-4E82-B158-CCA26C13DE58}" destId="{2FAA976F-7F94-4610-AB27-5528357B88FF}" srcOrd="2" destOrd="0" parTransId="{9D5190D5-C92F-4C45-A4FF-A9EFEF61B975}" sibTransId="{B28ABE08-CC55-4C0A-91A0-6EB3B5A8B8DC}"/>
    <dgm:cxn modelId="{05E723E5-1AB4-4188-A68D-9F45BAC387AA}" type="presOf" srcId="{2FAA976F-7F94-4610-AB27-5528357B88FF}" destId="{1CB3F5A1-91F2-47EE-AB08-9F9E3579DA04}" srcOrd="0" destOrd="0" presId="urn:microsoft.com/office/officeart/2018/5/layout/IconLeafLabelList"/>
    <dgm:cxn modelId="{798997E5-1545-4843-8E66-1235EB4C1A11}" type="presOf" srcId="{CDDDC76F-019C-4309-85DC-526D9ADB9334}" destId="{EF882A22-D955-4E36-B29E-80ADE554BE3C}" srcOrd="0" destOrd="0" presId="urn:microsoft.com/office/officeart/2018/5/layout/IconLeafLabelList"/>
    <dgm:cxn modelId="{12484E5E-3430-400F-B963-CF097C5958DF}" type="presParOf" srcId="{73CFF743-9B1E-4FBD-AE14-3C50650794C4}" destId="{CDC2F1F7-6C86-45E5-9788-C75E748B2FFE}" srcOrd="0" destOrd="0" presId="urn:microsoft.com/office/officeart/2018/5/layout/IconLeafLabelList"/>
    <dgm:cxn modelId="{D1DB33CC-4643-4D5C-B591-61C7630B223A}" type="presParOf" srcId="{CDC2F1F7-6C86-45E5-9788-C75E748B2FFE}" destId="{368A1EF6-557B-425B-A15D-60592D352202}" srcOrd="0" destOrd="0" presId="urn:microsoft.com/office/officeart/2018/5/layout/IconLeafLabelList"/>
    <dgm:cxn modelId="{74998FA5-0839-48EC-837E-694C6DCB467E}" type="presParOf" srcId="{CDC2F1F7-6C86-45E5-9788-C75E748B2FFE}" destId="{44374B6A-25DA-4B2D-BEB6-91D2E23A1BD5}" srcOrd="1" destOrd="0" presId="urn:microsoft.com/office/officeart/2018/5/layout/IconLeafLabelList"/>
    <dgm:cxn modelId="{963885BB-28C7-41F1-8A19-DB2C85807808}" type="presParOf" srcId="{CDC2F1F7-6C86-45E5-9788-C75E748B2FFE}" destId="{BB8F1AE3-3F50-4A1A-9285-8A23BEF736AF}" srcOrd="2" destOrd="0" presId="urn:microsoft.com/office/officeart/2018/5/layout/IconLeafLabelList"/>
    <dgm:cxn modelId="{1406B7D5-FDCE-4B69-AC53-21413D2D6B12}" type="presParOf" srcId="{CDC2F1F7-6C86-45E5-9788-C75E748B2FFE}" destId="{EF882A22-D955-4E36-B29E-80ADE554BE3C}" srcOrd="3" destOrd="0" presId="urn:microsoft.com/office/officeart/2018/5/layout/IconLeafLabelList"/>
    <dgm:cxn modelId="{C4F6389C-5E43-47F7-AB22-475E49AB7B3A}" type="presParOf" srcId="{73CFF743-9B1E-4FBD-AE14-3C50650794C4}" destId="{518488AE-6161-4D37-9742-A823CC5F9644}" srcOrd="1" destOrd="0" presId="urn:microsoft.com/office/officeart/2018/5/layout/IconLeafLabelList"/>
    <dgm:cxn modelId="{33F086D1-FE59-4933-92D3-870B3FE5CD75}" type="presParOf" srcId="{73CFF743-9B1E-4FBD-AE14-3C50650794C4}" destId="{715D2F89-A999-4C55-8A37-84D8062C4F68}" srcOrd="2" destOrd="0" presId="urn:microsoft.com/office/officeart/2018/5/layout/IconLeafLabelList"/>
    <dgm:cxn modelId="{A17E5A6A-6DDD-4158-B6A0-235FEEC7019F}" type="presParOf" srcId="{715D2F89-A999-4C55-8A37-84D8062C4F68}" destId="{DB370A88-B9EF-40D3-8283-6BD8C6DAD7D5}" srcOrd="0" destOrd="0" presId="urn:microsoft.com/office/officeart/2018/5/layout/IconLeafLabelList"/>
    <dgm:cxn modelId="{D63A78DB-F3D9-43E6-AE70-D7638D1F4338}" type="presParOf" srcId="{715D2F89-A999-4C55-8A37-84D8062C4F68}" destId="{B6AF3A89-2E0A-4C96-8678-CC7344E62AD2}" srcOrd="1" destOrd="0" presId="urn:microsoft.com/office/officeart/2018/5/layout/IconLeafLabelList"/>
    <dgm:cxn modelId="{41916C5D-89AA-46B7-8D7B-AC934FB7492D}" type="presParOf" srcId="{715D2F89-A999-4C55-8A37-84D8062C4F68}" destId="{84AB6833-5A4D-4516-8D7E-E02153CCAD17}" srcOrd="2" destOrd="0" presId="urn:microsoft.com/office/officeart/2018/5/layout/IconLeafLabelList"/>
    <dgm:cxn modelId="{F155D425-11BE-4E04-BBDD-315AA9A352C1}" type="presParOf" srcId="{715D2F89-A999-4C55-8A37-84D8062C4F68}" destId="{1DCB64CE-FE1E-41A8-953C-86F8D320A309}" srcOrd="3" destOrd="0" presId="urn:microsoft.com/office/officeart/2018/5/layout/IconLeafLabelList"/>
    <dgm:cxn modelId="{EFF76A2B-9236-4C20-9DBF-4C051E1B87CB}" type="presParOf" srcId="{73CFF743-9B1E-4FBD-AE14-3C50650794C4}" destId="{04180991-9EB9-4C55-B97C-FFF044C22588}" srcOrd="3" destOrd="0" presId="urn:microsoft.com/office/officeart/2018/5/layout/IconLeafLabelList"/>
    <dgm:cxn modelId="{A8F62E49-61D7-4568-9FD9-B16AFCE3CF1F}" type="presParOf" srcId="{73CFF743-9B1E-4FBD-AE14-3C50650794C4}" destId="{CAE1510E-4475-471B-96F2-70F85182EDFD}" srcOrd="4" destOrd="0" presId="urn:microsoft.com/office/officeart/2018/5/layout/IconLeafLabelList"/>
    <dgm:cxn modelId="{655A28B2-9689-4378-BAAF-CFF77E2F5752}" type="presParOf" srcId="{CAE1510E-4475-471B-96F2-70F85182EDFD}" destId="{DA252FEF-F7EB-4BFA-A4FC-FFE846283A6D}" srcOrd="0" destOrd="0" presId="urn:microsoft.com/office/officeart/2018/5/layout/IconLeafLabelList"/>
    <dgm:cxn modelId="{790036EC-3C76-4E4D-B268-FC3D370FF768}" type="presParOf" srcId="{CAE1510E-4475-471B-96F2-70F85182EDFD}" destId="{9A861C58-02F6-410E-B40D-73449631CCE8}" srcOrd="1" destOrd="0" presId="urn:microsoft.com/office/officeart/2018/5/layout/IconLeafLabelList"/>
    <dgm:cxn modelId="{17C98631-EA05-4391-8708-7050E38E7C09}" type="presParOf" srcId="{CAE1510E-4475-471B-96F2-70F85182EDFD}" destId="{5827F949-4939-4502-B146-FB289F108B3C}" srcOrd="2" destOrd="0" presId="urn:microsoft.com/office/officeart/2018/5/layout/IconLeafLabelList"/>
    <dgm:cxn modelId="{1EF599C7-046B-48E6-86E9-8120CAFDE597}" type="presParOf" srcId="{CAE1510E-4475-471B-96F2-70F85182EDFD}" destId="{1CB3F5A1-91F2-47EE-AB08-9F9E3579DA0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A1EF6-557B-425B-A15D-60592D352202}">
      <dsp:nvSpPr>
        <dsp:cNvPr id="0" name=""/>
        <dsp:cNvSpPr/>
      </dsp:nvSpPr>
      <dsp:spPr>
        <a:xfrm>
          <a:off x="616949" y="8178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374B6A-25DA-4B2D-BEB6-91D2E23A1BD5}">
      <dsp:nvSpPr>
        <dsp:cNvPr id="0" name=""/>
        <dsp:cNvSpPr/>
      </dsp:nvSpPr>
      <dsp:spPr>
        <a:xfrm>
          <a:off x="1004512" y="46935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882A22-D955-4E36-B29E-80ADE554BE3C}">
      <dsp:nvSpPr>
        <dsp:cNvPr id="0" name=""/>
        <dsp:cNvSpPr/>
      </dsp:nvSpPr>
      <dsp:spPr>
        <a:xfrm>
          <a:off x="35606" y="2466790"/>
          <a:ext cx="2981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This is Team Panda which is a small software development team from Software Engineering CSI 3471 class. Our project’s goal is to be the best car dealership in Waco and let all the Baylor students get what car they want! In out dealership, we have all kinds of cars that fit for different people.</a:t>
          </a:r>
        </a:p>
      </dsp:txBody>
      <dsp:txXfrm>
        <a:off x="35606" y="2466790"/>
        <a:ext cx="2981250" cy="1237500"/>
      </dsp:txXfrm>
    </dsp:sp>
    <dsp:sp modelId="{DB370A88-B9EF-40D3-8283-6BD8C6DAD7D5}">
      <dsp:nvSpPr>
        <dsp:cNvPr id="0" name=""/>
        <dsp:cNvSpPr/>
      </dsp:nvSpPr>
      <dsp:spPr>
        <a:xfrm>
          <a:off x="4119918" y="8178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F3A89-2E0A-4C96-8678-CC7344E62AD2}">
      <dsp:nvSpPr>
        <dsp:cNvPr id="0" name=""/>
        <dsp:cNvSpPr/>
      </dsp:nvSpPr>
      <dsp:spPr>
        <a:xfrm>
          <a:off x="4507481" y="46935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CB64CE-FE1E-41A8-953C-86F8D320A309}">
      <dsp:nvSpPr>
        <dsp:cNvPr id="0" name=""/>
        <dsp:cNvSpPr/>
      </dsp:nvSpPr>
      <dsp:spPr>
        <a:xfrm>
          <a:off x="3538574" y="2466790"/>
          <a:ext cx="2981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All you need to do is register an account and login, then you could check all the cars we have and find out which one is best for you!</a:t>
          </a:r>
        </a:p>
      </dsp:txBody>
      <dsp:txXfrm>
        <a:off x="3538574" y="2466790"/>
        <a:ext cx="2981250" cy="1237500"/>
      </dsp:txXfrm>
    </dsp:sp>
    <dsp:sp modelId="{DA252FEF-F7EB-4BFA-A4FC-FFE846283A6D}">
      <dsp:nvSpPr>
        <dsp:cNvPr id="0" name=""/>
        <dsp:cNvSpPr/>
      </dsp:nvSpPr>
      <dsp:spPr>
        <a:xfrm>
          <a:off x="7622887" y="8178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861C58-02F6-410E-B40D-73449631CCE8}">
      <dsp:nvSpPr>
        <dsp:cNvPr id="0" name=""/>
        <dsp:cNvSpPr/>
      </dsp:nvSpPr>
      <dsp:spPr>
        <a:xfrm>
          <a:off x="8010450" y="46935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B3F5A1-91F2-47EE-AB08-9F9E3579DA04}">
      <dsp:nvSpPr>
        <dsp:cNvPr id="0" name=""/>
        <dsp:cNvSpPr/>
      </dsp:nvSpPr>
      <dsp:spPr>
        <a:xfrm>
          <a:off x="7041543" y="2466790"/>
          <a:ext cx="2981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Easy to take a look, and no lots of paperwork need to fill. Feel free to ask if you have any questions, the email is </a:t>
          </a:r>
          <a:r>
            <a:rPr lang="en-US" sz="1100" kern="1200">
              <a:hlinkClick xmlns:r="http://schemas.openxmlformats.org/officeDocument/2006/relationships" r:id="rId7"/>
            </a:rPr>
            <a:t>peiyang_chang1@baylor.edu</a:t>
          </a:r>
          <a:endParaRPr lang="en-US" sz="1100" kern="1200"/>
        </a:p>
      </dsp:txBody>
      <dsp:txXfrm>
        <a:off x="7041543" y="2466790"/>
        <a:ext cx="2981250" cy="1237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373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12/5/19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47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12/5/19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422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78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63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820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03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033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932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453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944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62341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4" r:id="rId6"/>
    <p:sldLayoutId id="2147483699" r:id="rId7"/>
    <p:sldLayoutId id="2147483700" r:id="rId8"/>
    <p:sldLayoutId id="2147483701" r:id="rId9"/>
    <p:sldLayoutId id="2147483703" r:id="rId10"/>
    <p:sldLayoutId id="2147483702"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3">
            <a:extLst>
              <a:ext uri="{FF2B5EF4-FFF2-40B4-BE49-F238E27FC236}">
                <a16:creationId xmlns:a16="http://schemas.microsoft.com/office/drawing/2014/main" id="{02723E46-B9E9-4C95-8F69-5E97CD5826C5}"/>
              </a:ext>
            </a:extLst>
          </p:cNvPr>
          <p:cNvPicPr>
            <a:picLocks noChangeAspect="1"/>
          </p:cNvPicPr>
          <p:nvPr/>
        </p:nvPicPr>
        <p:blipFill rotWithShape="1">
          <a:blip r:embed="rId2"/>
          <a:srcRect l="4956" r="21490" b="-1"/>
          <a:stretch/>
        </p:blipFill>
        <p:spPr>
          <a:xfrm>
            <a:off x="16" y="10"/>
            <a:ext cx="7556889" cy="6857990"/>
          </a:xfrm>
          <a:prstGeom prst="rect">
            <a:avLst/>
          </a:prstGeom>
        </p:spPr>
      </p:pic>
      <p:sp>
        <p:nvSpPr>
          <p:cNvPr id="22"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332998E-C6A1-2949-852E-B947EBDFD847}"/>
              </a:ext>
            </a:extLst>
          </p:cNvPr>
          <p:cNvSpPr>
            <a:spLocks noGrp="1"/>
          </p:cNvSpPr>
          <p:nvPr>
            <p:ph type="ctrTitle"/>
          </p:nvPr>
        </p:nvSpPr>
        <p:spPr>
          <a:xfrm>
            <a:off x="8047939" y="640080"/>
            <a:ext cx="3659246" cy="2850320"/>
          </a:xfrm>
        </p:spPr>
        <p:txBody>
          <a:bodyPr>
            <a:normAutofit/>
          </a:bodyPr>
          <a:lstStyle/>
          <a:p>
            <a:r>
              <a:rPr lang="en-US" sz="5400">
                <a:solidFill>
                  <a:srgbClr val="FFFFFF"/>
                </a:solidFill>
              </a:rPr>
              <a:t>Team Panda</a:t>
            </a:r>
          </a:p>
        </p:txBody>
      </p:sp>
      <p:sp>
        <p:nvSpPr>
          <p:cNvPr id="3" name="Subtitle 2">
            <a:extLst>
              <a:ext uri="{FF2B5EF4-FFF2-40B4-BE49-F238E27FC236}">
                <a16:creationId xmlns:a16="http://schemas.microsoft.com/office/drawing/2014/main" id="{70899ED6-E772-844D-BDF0-47FD536BC0D3}"/>
              </a:ext>
            </a:extLst>
          </p:cNvPr>
          <p:cNvSpPr>
            <a:spLocks noGrp="1"/>
          </p:cNvSpPr>
          <p:nvPr>
            <p:ph type="subTitle" idx="1"/>
          </p:nvPr>
        </p:nvSpPr>
        <p:spPr>
          <a:xfrm>
            <a:off x="8047939" y="3812135"/>
            <a:ext cx="3659246" cy="1596655"/>
          </a:xfrm>
        </p:spPr>
        <p:txBody>
          <a:bodyPr>
            <a:normAutofit/>
          </a:bodyPr>
          <a:lstStyle/>
          <a:p>
            <a:r>
              <a:rPr lang="en-US" sz="1800">
                <a:solidFill>
                  <a:srgbClr val="FFFFFF"/>
                </a:solidFill>
              </a:rPr>
              <a:t>Final Iteration</a:t>
            </a:r>
          </a:p>
          <a:p>
            <a:r>
              <a:rPr lang="en-US" sz="1800">
                <a:solidFill>
                  <a:srgbClr val="FFFFFF"/>
                </a:solidFill>
              </a:rPr>
              <a:t>Peiyang Chang &amp;&amp; Yanjie Ning</a:t>
            </a:r>
          </a:p>
        </p:txBody>
      </p:sp>
      <p:cxnSp>
        <p:nvCxnSpPr>
          <p:cNvPr id="23"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2240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46C20D5-1D76-D844-ACA9-3865AFCDA1C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a:solidFill>
                  <a:srgbClr val="FFFFFF"/>
                </a:solidFill>
              </a:rPr>
              <a:t>Domain Model</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2F3FC62-D83B-0D45-BD9D-0380A0361BC2}"/>
              </a:ext>
            </a:extLst>
          </p:cNvPr>
          <p:cNvPicPr>
            <a:picLocks noGrp="1" noChangeAspect="1"/>
          </p:cNvPicPr>
          <p:nvPr>
            <p:ph idx="1"/>
          </p:nvPr>
        </p:nvPicPr>
        <p:blipFill>
          <a:blip r:embed="rId2"/>
          <a:stretch>
            <a:fillRect/>
          </a:stretch>
        </p:blipFill>
        <p:spPr>
          <a:xfrm>
            <a:off x="5282335" y="1020713"/>
            <a:ext cx="6275667" cy="4816573"/>
          </a:xfrm>
          <a:prstGeom prst="rect">
            <a:avLst/>
          </a:prstGeom>
        </p:spPr>
      </p:pic>
    </p:spTree>
    <p:extLst>
      <p:ext uri="{BB962C8B-B14F-4D97-AF65-F5344CB8AC3E}">
        <p14:creationId xmlns:p14="http://schemas.microsoft.com/office/powerpoint/2010/main" val="6542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9AA1-2600-064B-BA4E-0C8C3680BDD3}"/>
              </a:ext>
            </a:extLst>
          </p:cNvPr>
          <p:cNvSpPr>
            <a:spLocks noGrp="1"/>
          </p:cNvSpPr>
          <p:nvPr>
            <p:ph type="title"/>
          </p:nvPr>
        </p:nvSpPr>
        <p:spPr>
          <a:xfrm>
            <a:off x="1097280" y="286603"/>
            <a:ext cx="10058400" cy="1450757"/>
          </a:xfrm>
        </p:spPr>
        <p:txBody>
          <a:bodyPr>
            <a:normAutofit/>
          </a:bodyPr>
          <a:lstStyle/>
          <a:p>
            <a:r>
              <a:rPr lang="en-US" dirty="0"/>
              <a:t>Car Dealership </a:t>
            </a:r>
          </a:p>
        </p:txBody>
      </p:sp>
      <p:graphicFrame>
        <p:nvGraphicFramePr>
          <p:cNvPr id="5" name="Content Placeholder 2">
            <a:extLst>
              <a:ext uri="{FF2B5EF4-FFF2-40B4-BE49-F238E27FC236}">
                <a16:creationId xmlns:a16="http://schemas.microsoft.com/office/drawing/2014/main" id="{A9394CC9-E440-4A4E-9696-786CD154F5E4}"/>
              </a:ext>
            </a:extLst>
          </p:cNvPr>
          <p:cNvGraphicFramePr>
            <a:graphicFrameLocks noGrp="1"/>
          </p:cNvGraphicFramePr>
          <p:nvPr>
            <p:ph idx="1"/>
            <p:extLst>
              <p:ext uri="{D42A27DB-BD31-4B8C-83A1-F6EECF244321}">
                <p14:modId xmlns:p14="http://schemas.microsoft.com/office/powerpoint/2010/main" val="381467354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273865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9362A82-D720-5845-9506-3E033B8507D3}"/>
              </a:ext>
            </a:extLst>
          </p:cNvPr>
          <p:cNvPicPr>
            <a:picLocks noGrp="1" noChangeAspect="1"/>
          </p:cNvPicPr>
          <p:nvPr>
            <p:ph idx="1"/>
          </p:nvPr>
        </p:nvPicPr>
        <p:blipFill>
          <a:blip r:embed="rId2"/>
          <a:stretch>
            <a:fillRect/>
          </a:stretch>
        </p:blipFill>
        <p:spPr>
          <a:xfrm>
            <a:off x="804334" y="821691"/>
            <a:ext cx="10577744" cy="5209536"/>
          </a:xfrm>
          <a:prstGeom prst="rect">
            <a:avLst/>
          </a:prstGeom>
        </p:spPr>
      </p:pic>
    </p:spTree>
    <p:extLst>
      <p:ext uri="{BB962C8B-B14F-4D97-AF65-F5344CB8AC3E}">
        <p14:creationId xmlns:p14="http://schemas.microsoft.com/office/powerpoint/2010/main" val="115918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D6C9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0F81A6-46AA-FB40-8143-A3BDE48D93A9}"/>
              </a:ext>
            </a:extLst>
          </p:cNvPr>
          <p:cNvSpPr>
            <a:spLocks noGrp="1"/>
          </p:cNvSpPr>
          <p:nvPr>
            <p:ph type="title"/>
          </p:nvPr>
        </p:nvSpPr>
        <p:spPr>
          <a:xfrm>
            <a:off x="492370" y="516836"/>
            <a:ext cx="3084844" cy="1961086"/>
          </a:xfrm>
        </p:spPr>
        <p:txBody>
          <a:bodyPr vert="horz" lIns="91440" tIns="45720" rIns="91440" bIns="45720" rtlCol="0" anchor="b">
            <a:normAutofit/>
          </a:bodyPr>
          <a:lstStyle/>
          <a:p>
            <a:endParaRPr lang="en-US" sz="4000">
              <a:solidFill>
                <a:srgbClr val="FFFFFF"/>
              </a:solidFill>
            </a:endParaRP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64F1BE-B5E4-6C4D-A3BE-0C816119AE80}"/>
              </a:ext>
            </a:extLst>
          </p:cNvPr>
          <p:cNvSpPr txBox="1"/>
          <p:nvPr/>
        </p:nvSpPr>
        <p:spPr>
          <a:xfrm>
            <a:off x="571752" y="2799654"/>
            <a:ext cx="3005462" cy="3189665"/>
          </a:xfrm>
          <a:prstGeom prst="rect">
            <a:avLst/>
          </a:prstGeom>
        </p:spPr>
        <p:txBody>
          <a:bodyPr vert="horz" lIns="0" tIns="45720" rIns="0" bIns="45720" rtlCol="0">
            <a:normAutofit/>
          </a:bodyPr>
          <a:lstStyle/>
          <a:p>
            <a:pPr marL="285750" indent="-285750">
              <a:spcAft>
                <a:spcPts val="600"/>
              </a:spcAft>
              <a:buFont typeface="Calibri" panose="020F0502020204030204" pitchFamily="34" charset="0"/>
              <a:buChar char="-"/>
            </a:pPr>
            <a:r>
              <a:rPr lang="en-US">
                <a:solidFill>
                  <a:srgbClr val="FFFFFF"/>
                </a:solidFill>
              </a:rPr>
              <a:t>3900 lines of code</a:t>
            </a:r>
          </a:p>
        </p:txBody>
      </p:sp>
      <p:pic>
        <p:nvPicPr>
          <p:cNvPr id="4" name="Content Placeholder 3">
            <a:extLst>
              <a:ext uri="{FF2B5EF4-FFF2-40B4-BE49-F238E27FC236}">
                <a16:creationId xmlns:a16="http://schemas.microsoft.com/office/drawing/2014/main" id="{E1987F0E-B3BC-7445-A5C8-ED248637D45C}"/>
              </a:ext>
            </a:extLst>
          </p:cNvPr>
          <p:cNvPicPr>
            <a:picLocks noGrp="1" noChangeAspect="1"/>
          </p:cNvPicPr>
          <p:nvPr>
            <p:ph idx="1"/>
          </p:nvPr>
        </p:nvPicPr>
        <p:blipFill>
          <a:blip r:embed="rId2"/>
          <a:stretch>
            <a:fillRect/>
          </a:stretch>
        </p:blipFill>
        <p:spPr>
          <a:xfrm>
            <a:off x="4742017" y="1423566"/>
            <a:ext cx="6798082" cy="4010867"/>
          </a:xfrm>
          <a:prstGeom prst="rect">
            <a:avLst/>
          </a:prstGeom>
        </p:spPr>
      </p:pic>
    </p:spTree>
    <p:extLst>
      <p:ext uri="{BB962C8B-B14F-4D97-AF65-F5344CB8AC3E}">
        <p14:creationId xmlns:p14="http://schemas.microsoft.com/office/powerpoint/2010/main" val="56260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CA669-09FC-F34F-8ADB-8D02F2C90A89}"/>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Let’s take a look at</a:t>
            </a:r>
            <a:r>
              <a:rPr lang="en-US" altLang="zh-CN" sz="8000">
                <a:solidFill>
                  <a:schemeClr val="tx1">
                    <a:lumMod val="85000"/>
                    <a:lumOff val="15000"/>
                  </a:schemeClr>
                </a:solidFill>
              </a:rPr>
              <a:t> the project!</a:t>
            </a:r>
            <a:endParaRPr lang="en-US" sz="8000">
              <a:solidFill>
                <a:schemeClr val="tx1">
                  <a:lumMod val="85000"/>
                  <a:lumOff val="15000"/>
                </a:schemeClr>
              </a:solidFill>
            </a:endParaRPr>
          </a:p>
        </p:txBody>
      </p:sp>
      <p:cxnSp>
        <p:nvCxnSpPr>
          <p:cNvPr id="14" name="Straight Connector 1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130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CEB43C5-58BB-6D4E-9E6E-924B1815D6B7}"/>
              </a:ext>
            </a:extLst>
          </p:cNvPr>
          <p:cNvSpPr>
            <a:spLocks noGrp="1"/>
          </p:cNvSpPr>
          <p:nvPr>
            <p:ph type="title"/>
          </p:nvPr>
        </p:nvSpPr>
        <p:spPr>
          <a:xfrm>
            <a:off x="492369" y="605896"/>
            <a:ext cx="3642309" cy="5646208"/>
          </a:xfrm>
        </p:spPr>
        <p:txBody>
          <a:bodyPr anchor="ctr">
            <a:normAutofit/>
          </a:bodyPr>
          <a:lstStyle/>
          <a:p>
            <a:r>
              <a:rPr lang="en-US">
                <a:solidFill>
                  <a:srgbClr val="FFFFFF"/>
                </a:solidFill>
              </a:rPr>
              <a:t>Register condition</a:t>
            </a:r>
          </a:p>
        </p:txBody>
      </p:sp>
      <p:sp>
        <p:nvSpPr>
          <p:cNvPr id="3" name="Content Placeholder 2">
            <a:extLst>
              <a:ext uri="{FF2B5EF4-FFF2-40B4-BE49-F238E27FC236}">
                <a16:creationId xmlns:a16="http://schemas.microsoft.com/office/drawing/2014/main" id="{BFE9947C-71D4-6B4B-A826-AEE51455739E}"/>
              </a:ext>
            </a:extLst>
          </p:cNvPr>
          <p:cNvSpPr>
            <a:spLocks noGrp="1"/>
          </p:cNvSpPr>
          <p:nvPr>
            <p:ph idx="1"/>
          </p:nvPr>
        </p:nvSpPr>
        <p:spPr>
          <a:xfrm>
            <a:off x="5231958" y="605896"/>
            <a:ext cx="5923721" cy="5646208"/>
          </a:xfrm>
        </p:spPr>
        <p:txBody>
          <a:bodyPr anchor="ctr">
            <a:normAutofit/>
          </a:bodyPr>
          <a:lstStyle/>
          <a:p>
            <a:r>
              <a:rPr lang="en-US" sz="2400"/>
              <a:t>1. Last Name can not be empty</a:t>
            </a:r>
          </a:p>
          <a:p>
            <a:r>
              <a:rPr lang="en-US" sz="2400"/>
              <a:t>2. First Name can not be empty</a:t>
            </a:r>
          </a:p>
          <a:p>
            <a:r>
              <a:rPr lang="en-US" sz="2400"/>
              <a:t>3. Email has to be Baylor Email</a:t>
            </a:r>
          </a:p>
          <a:p>
            <a:r>
              <a:rPr lang="en-US" sz="2400"/>
              <a:t>4. Phone has to be 11 digits</a:t>
            </a:r>
          </a:p>
          <a:p>
            <a:r>
              <a:rPr lang="en-US" sz="2400"/>
              <a:t>5. Password has to be matched</a:t>
            </a:r>
          </a:p>
          <a:p>
            <a:r>
              <a:rPr lang="en-US" sz="2400"/>
              <a:t>6. Username has to be unique </a:t>
            </a:r>
          </a:p>
          <a:p>
            <a:r>
              <a:rPr lang="en-US" sz="2400"/>
              <a:t>7. License number has to be 8 digits</a:t>
            </a:r>
          </a:p>
          <a:p>
            <a:endParaRPr lang="en-US" sz="2400"/>
          </a:p>
        </p:txBody>
      </p:sp>
    </p:spTree>
    <p:extLst>
      <p:ext uri="{BB962C8B-B14F-4D97-AF65-F5344CB8AC3E}">
        <p14:creationId xmlns:p14="http://schemas.microsoft.com/office/powerpoint/2010/main" val="1401299425"/>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641"/>
      </a:dk2>
      <a:lt2>
        <a:srgbClr val="E2E2E8"/>
      </a:lt2>
      <a:accent1>
        <a:srgbClr val="A4A37C"/>
      </a:accent1>
      <a:accent2>
        <a:srgbClr val="B89D7C"/>
      </a:accent2>
      <a:accent3>
        <a:srgbClr val="C2948E"/>
      </a:accent3>
      <a:accent4>
        <a:srgbClr val="BA7F90"/>
      </a:accent4>
      <a:accent5>
        <a:srgbClr val="C390B4"/>
      </a:accent5>
      <a:accent6>
        <a:srgbClr val="B27FBA"/>
      </a:accent6>
      <a:hlink>
        <a:srgbClr val="696CAE"/>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206</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Sagona Book</vt:lpstr>
      <vt:lpstr>Sagona ExtraLight</vt:lpstr>
      <vt:lpstr>Calibri</vt:lpstr>
      <vt:lpstr>RetrospectVTI</vt:lpstr>
      <vt:lpstr>Team Panda</vt:lpstr>
      <vt:lpstr>Domain Model</vt:lpstr>
      <vt:lpstr>Car Dealership </vt:lpstr>
      <vt:lpstr>PowerPoint Presentation</vt:lpstr>
      <vt:lpstr>PowerPoint Presentation</vt:lpstr>
      <vt:lpstr>Let’s take a look at the project!</vt:lpstr>
      <vt:lpstr>Register condition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Panda</dc:title>
  <dc:creator>Microsoft Office User</dc:creator>
  <cp:lastModifiedBy>Microsoft Office User</cp:lastModifiedBy>
  <cp:revision>1</cp:revision>
  <dcterms:created xsi:type="dcterms:W3CDTF">2019-12-05T15:13:52Z</dcterms:created>
  <dcterms:modified xsi:type="dcterms:W3CDTF">2019-12-05T15:13:53Z</dcterms:modified>
</cp:coreProperties>
</file>