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Default Extension="png" ContentType="image/png"/>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theme/theme1.xml" ContentType="application/vnd.openxmlformats-officedocument.theme+xml"/>
  <Override PartName="/ppt/notesMasters/notesMaster1.xml" ContentType="application/vnd.openxmlformats-officedocument.presentationml.notesMaster+xml"/>
  <Override PartName="/ppt/notesMasters/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bleStyles.xml" ContentType="application/vnd.openxmlformats-officedocument.presentationml.tableStyles+xml"/>
</Types>
</file>

<file path=_rels/.rels>&#65279;<?xml version="1.0" encoding="utf-8"?><Relationships xmlns="http://schemas.openxmlformats.org/package/2006/relationships"><Relationship Type="http://schemas.openxmlformats.org/officeDocument/2006/relationships/officeDocument" Target="/ppt/presentation.xml" Id="Rcd6c76523e3b4f67"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p:defaultTextStyle>
</p:presentatio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Lst>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slideMasters/theme/theme1.xml" Id="rId2" /><Relationship Type="http://schemas.openxmlformats.org/officeDocument/2006/relationships/notesMaster" Target="/ppt/notesMasters/notesMaster1.xml" Id="rId3" /><Relationship Type="http://schemas.openxmlformats.org/officeDocument/2006/relationships/slide" Target="/ppt/slides/slide1.xml" Id="rId4" /><Relationship Type="http://schemas.openxmlformats.org/officeDocument/2006/relationships/slide" Target="/ppt/slides/slide2.xml" Id="rId5" /><Relationship Type="http://schemas.openxmlformats.org/officeDocument/2006/relationships/slide" Target="/ppt/slides/slide3.xml" Id="rId6" /><Relationship Type="http://schemas.openxmlformats.org/officeDocument/2006/relationships/slide" Target="/ppt/slides/slide4.xml" Id="rId7" /><Relationship Type="http://schemas.openxmlformats.org/officeDocument/2006/relationships/slide" Target="/ppt/slides/slide5.xml" Id="rId8" /><Relationship Type="http://schemas.openxmlformats.org/officeDocument/2006/relationships/slide" Target="/ppt/slides/slide6.xml" Id="rId9" /><Relationship Type="http://schemas.openxmlformats.org/officeDocument/2006/relationships/slide" Target="/ppt/slides/slide7.xml" Id="rId10" /><Relationship Type="http://schemas.openxmlformats.org/officeDocument/2006/relationships/slide" Target="/ppt/slides/slide8.xml" Id="rId11" /><Relationship Type="http://schemas.openxmlformats.org/officeDocument/2006/relationships/slide" Target="/ppt/slides/slide9.xml" Id="rId12" /><Relationship Type="http://schemas.openxmlformats.org/officeDocument/2006/relationships/slide" Target="/ppt/slides/slide10.xml" Id="rId13" /><Relationship Type="http://schemas.openxmlformats.org/officeDocument/2006/relationships/slide" Target="/ppt/slides/slide11.xml" Id="rId14" /><Relationship Type="http://schemas.openxmlformats.org/officeDocument/2006/relationships/slide" Target="/ppt/slides/slide12.xml" Id="rId15" /><Relationship Type="http://schemas.openxmlformats.org/officeDocument/2006/relationships/slide" Target="/ppt/slides/slide13.xml" Id="rId16" /><Relationship Type="http://schemas.openxmlformats.org/officeDocument/2006/relationships/slide" Target="/ppt/slides/slide14.xml" Id="rId17" /><Relationship Type="http://schemas.openxmlformats.org/officeDocument/2006/relationships/slide" Target="/ppt/slides/slide15.xml" Id="rId18" /><Relationship Type="http://schemas.openxmlformats.org/officeDocument/2006/relationships/slide" Target="/ppt/slides/slide16.xml" Id="rId19" /><Relationship Type="http://schemas.openxmlformats.org/officeDocument/2006/relationships/slide" Target="/ppt/slides/slide17.xml" Id="rId20" /><Relationship Type="http://schemas.openxmlformats.org/officeDocument/2006/relationships/slide" Target="/ppt/slides/slide18.xml" Id="rId21" /><Relationship Type="http://schemas.openxmlformats.org/officeDocument/2006/relationships/tableStyles" Target="/ppt/tableStyles.xml" Id="rId22" /></Relationships>
</file>

<file path=ppt/notesMasters/_rels/notesMaster1.xml.rels>&#65279;<?xml version="1.0" encoding="utf-8"?><Relationships xmlns="http://schemas.openxmlformats.org/package/2006/relationships"><Relationship Type="http://schemas.openxmlformats.org/officeDocument/2006/relationships/theme" Target="/ppt/notesMasters/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2019/7/15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notesSlides/_rels/notesSlide1.xml.rels>&#65279;<?xml version="1.0" encoding="utf-8"?><Relationships xmlns="http://schemas.openxmlformats.org/package/2006/relationships"><Relationship Type="http://schemas.openxmlformats.org/officeDocument/2006/relationships/slide" Target="/ppt/slides/slide1.xml" Id="rId1" /><Relationship Type="http://schemas.openxmlformats.org/officeDocument/2006/relationships/notesMaster" Target="/ppt/notesMasters/notesMaster1.xml" Id="rId2" /></Relationships>
</file>

<file path=ppt/notesSlides/_rels/notesSlide10.xml.rels>&#65279;<?xml version="1.0" encoding="utf-8"?><Relationships xmlns="http://schemas.openxmlformats.org/package/2006/relationships"><Relationship Type="http://schemas.openxmlformats.org/officeDocument/2006/relationships/slide" Target="/ppt/slides/slide13.xml" Id="rId1" /><Relationship Type="http://schemas.openxmlformats.org/officeDocument/2006/relationships/notesMaster" Target="/ppt/notesMasters/notesMaster1.xml" Id="rId2" /></Relationships>
</file>

<file path=ppt/notesSlides/_rels/notesSlide11.xml.rels>&#65279;<?xml version="1.0" encoding="utf-8"?><Relationships xmlns="http://schemas.openxmlformats.org/package/2006/relationships"><Relationship Type="http://schemas.openxmlformats.org/officeDocument/2006/relationships/slide" Target="/ppt/slides/slide14.xml" Id="rId1" /><Relationship Type="http://schemas.openxmlformats.org/officeDocument/2006/relationships/notesMaster" Target="/ppt/notesMasters/notesMaster1.xml" Id="rId2" /></Relationships>
</file>

<file path=ppt/notesSlides/_rels/notesSlide12.xml.rels>&#65279;<?xml version="1.0" encoding="utf-8"?><Relationships xmlns="http://schemas.openxmlformats.org/package/2006/relationships"><Relationship Type="http://schemas.openxmlformats.org/officeDocument/2006/relationships/slide" Target="/ppt/slides/slide15.xml" Id="rId1" /><Relationship Type="http://schemas.openxmlformats.org/officeDocument/2006/relationships/notesMaster" Target="/ppt/notesMasters/notesMaster1.xml" Id="rId2" /></Relationships>
</file>

<file path=ppt/notesSlides/_rels/notesSlide13.xml.rels>&#65279;<?xml version="1.0" encoding="utf-8"?><Relationships xmlns="http://schemas.openxmlformats.org/package/2006/relationships"><Relationship Type="http://schemas.openxmlformats.org/officeDocument/2006/relationships/slide" Target="/ppt/slides/slide17.xml" Id="rId1" /><Relationship Type="http://schemas.openxmlformats.org/officeDocument/2006/relationships/notesMaster" Target="/ppt/notesMasters/notesMaster1.xml" Id="rId2" /></Relationships>
</file>

<file path=ppt/notesSlides/_rels/notesSlide14.xml.rels>&#65279;<?xml version="1.0" encoding="utf-8"?><Relationships xmlns="http://schemas.openxmlformats.org/package/2006/relationships"><Relationship Type="http://schemas.openxmlformats.org/officeDocument/2006/relationships/slide" Target="/ppt/slides/slide18.xml" Id="rId1" /><Relationship Type="http://schemas.openxmlformats.org/officeDocument/2006/relationships/notesMaster" Target="/ppt/notesMasters/notesMaster1.xml" Id="rId2" /></Relationships>
</file>

<file path=ppt/notesSlides/_rels/notesSlide2.xml.rels>&#65279;<?xml version="1.0" encoding="utf-8"?><Relationships xmlns="http://schemas.openxmlformats.org/package/2006/relationships"><Relationship Type="http://schemas.openxmlformats.org/officeDocument/2006/relationships/slide" Target="/ppt/slides/slide2.xml" Id="rId1" /><Relationship Type="http://schemas.openxmlformats.org/officeDocument/2006/relationships/notesMaster" Target="/ppt/notesMasters/notesMaster1.xml" Id="rId2" /></Relationships>
</file>

<file path=ppt/notesSlides/_rels/notesSlide3.xml.rels>&#65279;<?xml version="1.0" encoding="utf-8"?><Relationships xmlns="http://schemas.openxmlformats.org/package/2006/relationships"><Relationship Type="http://schemas.openxmlformats.org/officeDocument/2006/relationships/slide" Target="/ppt/slides/slide3.xml" Id="rId1" /><Relationship Type="http://schemas.openxmlformats.org/officeDocument/2006/relationships/notesMaster" Target="/ppt/notesMasters/notesMaster1.xml" Id="rId2" /></Relationships>
</file>

<file path=ppt/notesSlides/_rels/notesSlide4.xml.rels>&#65279;<?xml version="1.0" encoding="utf-8"?><Relationships xmlns="http://schemas.openxmlformats.org/package/2006/relationships"><Relationship Type="http://schemas.openxmlformats.org/officeDocument/2006/relationships/slide" Target="/ppt/slides/slide4.xml" Id="rId1" /><Relationship Type="http://schemas.openxmlformats.org/officeDocument/2006/relationships/notesMaster" Target="/ppt/notesMasters/notesMaster1.xml" Id="rId2" /></Relationships>
</file>

<file path=ppt/notesSlides/_rels/notesSlide5.xml.rels>&#65279;<?xml version="1.0" encoding="utf-8"?><Relationships xmlns="http://schemas.openxmlformats.org/package/2006/relationships"><Relationship Type="http://schemas.openxmlformats.org/officeDocument/2006/relationships/slide" Target="/ppt/slides/slide5.xml" Id="rId1" /><Relationship Type="http://schemas.openxmlformats.org/officeDocument/2006/relationships/notesMaster" Target="/ppt/notesMasters/notesMaster1.xml" Id="rId2" /></Relationships>
</file>

<file path=ppt/notesSlides/_rels/notesSlide6.xml.rels>&#65279;<?xml version="1.0" encoding="utf-8"?><Relationships xmlns="http://schemas.openxmlformats.org/package/2006/relationships"><Relationship Type="http://schemas.openxmlformats.org/officeDocument/2006/relationships/slide" Target="/ppt/slides/slide6.xml" Id="rId1" /><Relationship Type="http://schemas.openxmlformats.org/officeDocument/2006/relationships/notesMaster" Target="/ppt/notesMasters/notesMaster1.xml" Id="rId2" /></Relationships>
</file>

<file path=ppt/notesSlides/_rels/notesSlide7.xml.rels>&#65279;<?xml version="1.0" encoding="utf-8"?><Relationships xmlns="http://schemas.openxmlformats.org/package/2006/relationships"><Relationship Type="http://schemas.openxmlformats.org/officeDocument/2006/relationships/slide" Target="/ppt/slides/slide7.xml" Id="rId1" /><Relationship Type="http://schemas.openxmlformats.org/officeDocument/2006/relationships/notesMaster" Target="/ppt/notesMasters/notesMaster1.xml" Id="rId2" /></Relationships>
</file>

<file path=ppt/notesSlides/_rels/notesSlide8.xml.rels>&#65279;<?xml version="1.0" encoding="utf-8"?><Relationships xmlns="http://schemas.openxmlformats.org/package/2006/relationships"><Relationship Type="http://schemas.openxmlformats.org/officeDocument/2006/relationships/slide" Target="/ppt/slides/slide8.xml" Id="rId1" /><Relationship Type="http://schemas.openxmlformats.org/officeDocument/2006/relationships/notesMaster" Target="/ppt/notesMasters/notesMaster1.xml" Id="rId2" /></Relationships>
</file>

<file path=ppt/notesSlides/_rels/notesSlide9.xml.rels>&#65279;<?xml version="1.0" encoding="utf-8"?><Relationships xmlns="http://schemas.openxmlformats.org/package/2006/relationships"><Relationship Type="http://schemas.openxmlformats.org/officeDocument/2006/relationships/slide" Target="/ppt/slides/slide9.xml" Id="rId1" /><Relationship Type="http://schemas.openxmlformats.org/officeDocument/2006/relationships/notesMaster" Target="/ppt/notesMasters/notesMaster1.xml" Id="rId2" /></Relationships>
</file>

<file path=ppt/notesSlides/notesSlide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lang="zh-CN"/>
              <a:t>前往课程模块</a:t>
            </a:r>
            <a:r>
              <a:rPr lang="en-US"/>
              <a:t>2-7</a:t>
            </a:r>
            <a:r>
              <a:rPr lang="zh-CN"/>
              <a:t>幻灯片，前往题库模块</a:t>
            </a:r>
            <a:r>
              <a:rPr lang="en-US"/>
              <a:t>8-12</a:t>
            </a:r>
            <a:endParaRPr lang="zh-CN"/>
          </a:p>
        </p:txBody>
      </p:sp>
    </p:spTree>
  </p:cSld>
  <p:clrMapOvr>
    <a:masterClrMapping xmlns:a="http://schemas.openxmlformats.org/drawingml/2006/main"/>
  </p:clrMapOvr>
</p:notes>
</file>

<file path=ppt/notesSlides/notesSlide10.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lang="zh-CN"/>
              <a:t>单击关键字设置对应的点击文字进入下一幻灯片，设置关键字</a:t>
            </a:r>
            <a:endParaRPr lang="zh-CN"/>
          </a:p>
        </p:txBody>
      </p:sp>
    </p:spTree>
  </p:cSld>
  <p:clrMapOvr>
    <a:masterClrMapping xmlns:a="http://schemas.openxmlformats.org/drawingml/2006/main"/>
  </p:clrMapOvr>
</p:notes>
</file>

<file path=ppt/notesSlides/notesSlide1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lang="zh-CN"/>
              <a:t>单击关键字设置对应的点击文字进入下一幻灯片，设置关键字</a:t>
            </a:r>
            <a:endParaRPr lang="zh-CN"/>
          </a:p>
        </p:txBody>
      </p:sp>
    </p:spTree>
  </p:cSld>
  <p:clrMapOvr>
    <a:masterClrMapping xmlns:a="http://schemas.openxmlformats.org/drawingml/2006/main"/>
  </p:clrMapOvr>
</p:notes>
</file>

<file path=ppt/notesSlides/notesSlide1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a:r>
              <a:rPr lang="zh-CN"/>
              <a:t>${}表示占位符，需要填写的空，${}中的数字表示第几个空，当点击输入答案或者失去鼠标光标在右侧显示出每个占位符中间得数字，填入答案，该页面最好能有一个显示说明的地方，说明一下该怎么操作</a:t>
            </a:r>
          </a:p>
        </p:txBody>
      </p:sp>
    </p:spTree>
  </p:cSld>
  <p:clrMapOvr>
    <a:masterClrMapping xmlns:a="http://schemas.openxmlformats.org/drawingml/2006/main"/>
  </p:clrMapOvr>
</p:notes>
</file>

<file path=ppt/notesSlides/notesSlide1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a:r>
              <a:rPr lang="zh-CN"/>
              <a:t>该页面为开发者审批页面，</a:t>
            </a:r>
            <a:r>
              <a:rPr lang="zh-CN"/>
              <a:t>正在审批的任务可以撤回，不可编辑，审批通过的任务不可编辑不可撤回，审批驳回和没有状态的可以编辑，没有审批状态的或者驳回的可以再次提交审批，点击编辑可以进入课程或者试卷的详情页面，可以进行编辑，功能与创建课程和试卷部分相同</a:t>
            </a:r>
          </a:p>
        </p:txBody>
      </p:sp>
    </p:spTree>
  </p:cSld>
  <p:clrMapOvr>
    <a:masterClrMapping xmlns:a="http://schemas.openxmlformats.org/drawingml/2006/main"/>
  </p:clrMapOvr>
</p:notes>
</file>

<file path=ppt/notesSlides/notesSlide1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a:r>
              <a:rPr lang="zh-CN"/>
              <a:t>该页面为管理员审批页面</a:t>
            </a:r>
          </a:p>
        </p:txBody>
      </p:sp>
    </p:spTree>
  </p:cSld>
  <p:clrMapOvr>
    <a:masterClrMapping xmlns:a="http://schemas.openxmlformats.org/drawingml/2006/main"/>
  </p:clrMapOvr>
</p:notes>
</file>

<file path=ppt/notesSlides/notesSlide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a:r>
              <a:rPr lang="zh-CN"/>
              <a:t>点击专业模块进入对应专业的课程页面，进入4幻灯片</a:t>
            </a:r>
          </a:p>
        </p:txBody>
      </p:sp>
    </p:spTree>
  </p:cSld>
  <p:clrMapOvr>
    <a:masterClrMapping xmlns:a="http://schemas.openxmlformats.org/drawingml/2006/main"/>
  </p:clrMapOvr>
</p:notes>
</file>

<file path=ppt/notesSlides/notesSlide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lang="zh-CN"/>
              <a:t>如果在课程类型一级新增课程需要选择课程类型，如果在课程类型下一级，也就是课程列表级新增课程时课程类型直接显示出来，并且不能修改</a:t>
            </a:r>
            <a:endParaRPr lang="zh-CN"/>
          </a:p>
        </p:txBody>
      </p:sp>
    </p:spTree>
  </p:cSld>
  <p:clrMapOvr>
    <a:masterClrMapping xmlns:a="http://schemas.openxmlformats.org/drawingml/2006/main"/>
  </p:clrMapOvr>
</p:notes>
</file>

<file path=ppt/notesSlides/notesSlide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a:r>
              <a:rPr lang="zh-CN"/>
              <a:t>幻灯片2</a:t>
            </a:r>
            <a:r>
              <a:rPr lang="zh-CN"/>
              <a:t>中点击类型进入这个界面，查看该类型下所有课程，鼠标滑动到课程上出现编辑和删除，可以针对新增课程时的所有字段进行编辑</a:t>
            </a:r>
          </a:p>
        </p:txBody>
      </p:sp>
    </p:spTree>
  </p:cSld>
  <p:clrMapOvr>
    <a:masterClrMapping xmlns:a="http://schemas.openxmlformats.org/drawingml/2006/main"/>
  </p:clrMapOvr>
</p:notes>
</file>

<file path=ppt/notesSlides/notesSlide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lang="zh-CN"/>
              <a:t>大纲名称需要根据层级先后将字体慢慢变小，是否为末级，如果不是末级就是灰色，为末级的改成绿色，如第一章需要改为末级则需要删除第一章下所有层级才可以，层级描述是对课程大纲中某一层级的教学进行一段文字描述，操作就是修改和删除，修改大纲名称，删除大纲，点击预览可以看见学生端展示的效果做出层级之间有层次的效果</a:t>
            </a:r>
            <a:r>
              <a:rPr lang="en-US"/>
              <a:t>,</a:t>
            </a:r>
            <a:r>
              <a:rPr lang="zh-CN"/>
              <a:t>点击文件上传进入下一个幻灯片</a:t>
            </a:r>
            <a:endParaRPr lang="en-US"/>
          </a:p>
          <a:p xmlns:a="http://schemas.openxmlformats.org/drawingml/2006/main">
            <a:endParaRPr lang="zh-CN"/>
          </a:p>
        </p:txBody>
      </p:sp>
    </p:spTree>
  </p:cSld>
  <p:clrMapOvr>
    <a:masterClrMapping xmlns:a="http://schemas.openxmlformats.org/drawingml/2006/main"/>
  </p:clrMapOvr>
</p:notes>
</file>

<file path=ppt/notesSlides/notesSlide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lang="zh-CN"/>
              <a:t>当鼠标滑动到右侧资料名称上弹出编辑按钮，编辑可以修改文件名称</a:t>
            </a:r>
            <a:endParaRPr lang="zh-CN"/>
          </a:p>
        </p:txBody>
      </p:sp>
    </p:spTree>
  </p:cSld>
  <p:clrMapOvr>
    <a:masterClrMapping xmlns:a="http://schemas.openxmlformats.org/drawingml/2006/main"/>
  </p:clrMapOvr>
</p:notes>
</file>

<file path=ppt/notesSlides/notesSlide7.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lang="zh-CN"/>
              <a:t>末级任务采用两种方式，</a:t>
            </a:r>
            <a:r>
              <a:rPr lang="en-US"/>
              <a:t>1</a:t>
            </a:r>
            <a:r>
              <a:rPr lang="zh-CN"/>
              <a:t>通过流程图牵引，</a:t>
            </a:r>
            <a:r>
              <a:rPr lang="en-US"/>
              <a:t>2</a:t>
            </a:r>
            <a:r>
              <a:rPr lang="zh-CN"/>
              <a:t>采用单选多选判断实务题形式（下一个幻灯片）</a:t>
            </a:r>
            <a:endParaRPr lang="zh-CN"/>
          </a:p>
        </p:txBody>
      </p:sp>
    </p:spTree>
  </p:cSld>
  <p:clrMapOvr>
    <a:masterClrMapping xmlns:a="http://schemas.openxmlformats.org/drawingml/2006/main"/>
  </p:clrMapOvr>
</p:notes>
</file>

<file path=ppt/notesSlides/notesSlide8.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a:r>
              <a:rPr lang="zh-CN"/>
              <a:t>末级任务可以选择该方式，选好试题之后点击确定，右侧显示出试卷，点击放大镜对应进入9幻灯片进行勾选试题</a:t>
            </a:r>
          </a:p>
        </p:txBody>
      </p:sp>
    </p:spTree>
  </p:cSld>
  <p:clrMapOvr>
    <a:masterClrMapping xmlns:a="http://schemas.openxmlformats.org/drawingml/2006/main"/>
  </p:clrMapOvr>
</p:notes>
</file>

<file path=ppt/notesSlides/notesSlide9.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a:r>
              <a:rPr lang="zh-CN"/>
              <a:t>鼠标滑动至题库名称可以针对题库进行删除，对题库名称进行修改操作，删除题库的时候需要弹出窗口再次确认是否删除题库，当鼠标滑动到某一道试题上，试题右侧出现修改和删除按钮，上方搜索可以搜索题库也可搜索试题，当搜索题库的时候，确认搜索的题库的时候下方题库列表需要联动，当搜索试题的时候，确认搜索的试题的时候，需要题库和试题联动，点击增加试题进入下面四个幻灯片，点击增加题库，弹窗输入题库名称即可</a:t>
            </a:r>
          </a:p>
        </p:txBody>
      </p:sp>
    </p:spTree>
  </p:cSld>
  <p:clrMapOvr>
    <a:masterClrMapping xmlns:a="http://schemas.openxmlformats.org/drawingml/2006/main"/>
  </p:clrMapOvr>
</p:note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p:nvPr>
            <p:ph type="ctrTitle"/>
          </p:nvPr>
        </p:nvSpPr>
        <p:spPr>
          <a:xfrm>
            <a:off x="1524000" y="1122363"/>
            <a:ext cx="9144000" cy="2387600"/>
          </a:xfrm>
        </p:spPr>
        <p:txBody>
          <a:bodyPr anchor="b"/>
          <a:lstStyle>
            <a:lvl1pPr lvl="0" algn="ctr">
              <a:defRPr sz="6000"/>
            </a:lvl1pPr>
          </a:lstStyle>
          <a:p>
            <a:r>
              <a:rPr lang="zh-CN"/>
              <a:t>单击此处编辑母版标题样式</a:t>
            </a:r>
            <a:endParaRPr lang="zh-CN"/>
          </a:p>
        </p:txBody>
      </p:sp>
      <p:sp>
        <p:nvSpPr>
          <p:cNvPr id="3" name="副标题 2"/>
          <p:cNvSpPr/>
          <p:nvPr>
            <p:ph type="subTitle" idx="1"/>
          </p:nvPr>
        </p:nvSpPr>
        <p:spPr>
          <a:xfrm>
            <a:off x="1524000" y="360203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单击以编辑母版副标题样式</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p:nvPr>
            <p:ph type="title"/>
          </p:nvPr>
        </p:nvSpPr>
        <p:spPr/>
        <p:txBody>
          <a:bodyPr/>
          <a:lstStyle/>
          <a:p>
            <a:r>
              <a:rPr lang="zh-CN"/>
              <a:t>单击此处编辑母版标题样式</a:t>
            </a:r>
            <a:endParaRPr lang="zh-CN"/>
          </a:p>
        </p:txBody>
      </p:sp>
      <p:sp>
        <p:nvSpPr>
          <p:cNvPr id="3" name="竖排文字占位符 2"/>
          <p:cNvSpPr/>
          <p:nvPr>
            <p:ph type="body" idx="1"/>
          </p:nvPr>
        </p:nvSpPr>
        <p:spPr/>
        <p:txBody>
          <a:bodyPr vert="eaVert"/>
          <a:lstStyle/>
          <a:p>
            <a:pPr lvl="0"/>
            <a:r>
              <a:rPr lang="zh-CN"/>
              <a:t>编辑母版文本样式</a:t>
            </a:r>
          </a:p>
          <a:p>
            <a:pPr lvl="1"/>
            <a:r>
              <a:rPr lang="zh-CN"/>
              <a:t>第二级</a:t>
            </a:r>
          </a:p>
          <a:p>
            <a:pPr lvl="2"/>
            <a:r>
              <a:rPr lang="zh-CN"/>
              <a:t>第三级</a:t>
            </a:r>
          </a:p>
          <a:p>
            <a:pPr lvl="3"/>
            <a:r>
              <a:rPr lang="zh-CN"/>
              <a:t>第四级</a:t>
            </a:r>
          </a:p>
          <a:p>
            <a:pPr lvl="4"/>
            <a:r>
              <a:rPr lang="zh-CN"/>
              <a:t>第五级</a:t>
            </a: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p:cNvSpPr/>
          <p:nvPr>
            <p:ph type="title"/>
          </p:nvPr>
        </p:nvSpPr>
        <p:spPr>
          <a:xfrm>
            <a:off x="8724900" y="365125"/>
            <a:ext cx="2628900" cy="5811838"/>
          </a:xfrm>
        </p:spPr>
        <p:txBody>
          <a:bodyPr vert="eaVert"/>
          <a:lstStyle/>
          <a:p>
            <a:r>
              <a:rPr lang="zh-CN"/>
              <a:t>单击此处编辑母版标题样式</a:t>
            </a:r>
            <a:endParaRPr lang="zh-CN"/>
          </a:p>
        </p:txBody>
      </p:sp>
      <p:sp>
        <p:nvSpPr>
          <p:cNvPr id="3" name="竖排文字占位符 2"/>
          <p:cNvSpPr/>
          <p:nvPr>
            <p:ph type="body" idx="1"/>
          </p:nvPr>
        </p:nvSpPr>
        <p:spPr>
          <a:xfrm>
            <a:off x="838200" y="365125"/>
            <a:ext cx="7734300" cy="5811838"/>
          </a:xfrm>
        </p:spPr>
        <p:txBody>
          <a:bodyPr vert="eaVert"/>
          <a:lstStyle/>
          <a:p>
            <a:pPr lvl="0"/>
            <a:r>
              <a:rPr lang="zh-CN"/>
              <a:t>编辑母版文本样式</a:t>
            </a:r>
          </a:p>
          <a:p>
            <a:pPr lvl="1"/>
            <a:r>
              <a:rPr lang="zh-CN"/>
              <a:t>第二级</a:t>
            </a:r>
          </a:p>
          <a:p>
            <a:pPr lvl="2"/>
            <a:r>
              <a:rPr lang="zh-CN"/>
              <a:t>第三级</a:t>
            </a:r>
          </a:p>
          <a:p>
            <a:pPr lvl="3"/>
            <a:r>
              <a:rPr lang="zh-CN"/>
              <a:t>第四级</a:t>
            </a:r>
          </a:p>
          <a:p>
            <a:pPr lvl="4"/>
            <a:r>
              <a:rPr lang="zh-CN"/>
              <a:t>第五级</a:t>
            </a: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t>单击此处编辑母版标题样式</a:t>
            </a:r>
            <a:endParaRPr lang="zh-CN"/>
          </a:p>
        </p:txBody>
      </p:sp>
      <p:sp>
        <p:nvSpPr>
          <p:cNvPr id="3" name="内容占位符 2"/>
          <p:cNvSpPr/>
          <p:nvPr>
            <p:ph idx="1"/>
          </p:nvPr>
        </p:nvSpPr>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p:nvPr>
            <p:ph type="title"/>
          </p:nvPr>
        </p:nvSpPr>
        <p:spPr>
          <a:xfrm>
            <a:off x="831850" y="1709738"/>
            <a:ext cx="10515600" cy="2852737"/>
          </a:xfrm>
        </p:spPr>
        <p:txBody>
          <a:bodyPr anchor="b"/>
          <a:lstStyle>
            <a:lvl1pPr lvl="0">
              <a:defRPr sz="6000"/>
            </a:lvl1pPr>
          </a:lstStyle>
          <a:p>
            <a:r>
              <a:rPr lang="zh-CN"/>
              <a:t>单击此处编辑母版标题样式</a:t>
            </a:r>
            <a:endParaRPr lang="zh-CN"/>
          </a:p>
        </p:txBody>
      </p:sp>
      <p:sp>
        <p:nvSpPr>
          <p:cNvPr id="3" name="文本占位符 2"/>
          <p:cNvSpPr/>
          <p:nvPr>
            <p:ph type="body" idx="1"/>
          </p:nvPr>
        </p:nvSpPr>
        <p:spPr>
          <a:xfrm>
            <a:off x="831850" y="4589463"/>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t>单击此处编辑母版标题样式</a:t>
            </a:r>
            <a:endParaRPr lang="zh-CN"/>
          </a:p>
        </p:txBody>
      </p:sp>
      <p:sp>
        <p:nvSpPr>
          <p:cNvPr id="3" name="内容占位符 2"/>
          <p:cNvSpPr/>
          <p:nvPr>
            <p:ph idx="1"/>
          </p:nvPr>
        </p:nvSpPr>
        <p:spPr>
          <a:xfrm>
            <a:off x="838200" y="1825625"/>
            <a:ext cx="5181600" cy="435133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endParaRPr lang="zh-CN"/>
          </a:p>
        </p:txBody>
      </p:sp>
      <p:sp>
        <p:nvSpPr>
          <p:cNvPr id="4" name="内容占位符 3"/>
          <p:cNvSpPr/>
          <p:nvPr>
            <p:ph idx="2"/>
          </p:nvPr>
        </p:nvSpPr>
        <p:spPr>
          <a:xfrm>
            <a:off x="6172200" y="1825625"/>
            <a:ext cx="5181600" cy="435133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p:nvPr>
            <p:ph type="title"/>
          </p:nvPr>
        </p:nvSpPr>
        <p:spPr>
          <a:xfrm>
            <a:off x="839788" y="365125"/>
            <a:ext cx="10515600" cy="1325563"/>
          </a:xfrm>
        </p:spPr>
        <p:txBody>
          <a:bodyPr/>
          <a:lstStyle/>
          <a:p>
            <a:r>
              <a:rPr lang="zh-CN"/>
              <a:t>单击此处编辑母版标题样式</a:t>
            </a:r>
            <a:endParaRPr lang="zh-CN"/>
          </a:p>
        </p:txBody>
      </p:sp>
      <p:sp>
        <p:nvSpPr>
          <p:cNvPr id="3" name="文本占位符 2"/>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编辑母版文本样式</a:t>
            </a:r>
          </a:p>
        </p:txBody>
      </p:sp>
      <p:sp>
        <p:nvSpPr>
          <p:cNvPr id="4" name="内容占位符 3"/>
          <p:cNvSpPr/>
          <p:nvPr>
            <p:ph idx="2"/>
          </p:nvPr>
        </p:nvSpPr>
        <p:spPr>
          <a:xfrm>
            <a:off x="839788" y="2505075"/>
            <a:ext cx="5157787" cy="368458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endParaRPr lang="zh-CN"/>
          </a:p>
        </p:txBody>
      </p:sp>
      <p:sp>
        <p:nvSpPr>
          <p:cNvPr id="5" name="文本占位符 4"/>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编辑母版文本样式</a:t>
            </a:r>
          </a:p>
        </p:txBody>
      </p:sp>
      <p:sp>
        <p:nvSpPr>
          <p:cNvPr id="6" name="内容占位符 5"/>
          <p:cNvSpPr/>
          <p:nvPr>
            <p:ph idx="4"/>
          </p:nvPr>
        </p:nvSpPr>
        <p:spPr>
          <a:xfrm>
            <a:off x="6172200" y="2505075"/>
            <a:ext cx="5183188" cy="368458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p:nvPr>
            <p:ph type="title"/>
          </p:nvPr>
        </p:nvSpPr>
        <p:spPr/>
        <p:txBody>
          <a:bodyPr/>
          <a:lstStyle/>
          <a:p>
            <a:r>
              <a:rPr lang="zh-CN"/>
              <a:t>单击此处编辑母版标题样式</a:t>
            </a: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p:nvPr>
            <p:ph type="title"/>
          </p:nvPr>
        </p:nvSpPr>
        <p:spPr>
          <a:xfrm>
            <a:off x="839788" y="457200"/>
            <a:ext cx="3932237" cy="1600200"/>
          </a:xfrm>
        </p:spPr>
        <p:txBody>
          <a:bodyPr anchor="b"/>
          <a:lstStyle>
            <a:lvl1pPr lvl="0">
              <a:defRPr sz="3200"/>
            </a:lvl1pPr>
          </a:lstStyle>
          <a:p>
            <a:r>
              <a:rPr lang="zh-CN"/>
              <a:t>单击此处编辑母版标题样式</a:t>
            </a:r>
            <a:endParaRPr lang="zh-CN"/>
          </a:p>
        </p:txBody>
      </p:sp>
      <p:sp>
        <p:nvSpPr>
          <p:cNvPr id="3" name="内容占位符 2"/>
          <p:cNvSpPr/>
          <p:nvPr>
            <p:ph idx="1"/>
          </p:nvPr>
        </p:nvSpPr>
        <p:spPr>
          <a:xfrm>
            <a:off x="5183188" y="987425"/>
            <a:ext cx="6172200" cy="4873625"/>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编辑母版文本样式</a:t>
            </a:r>
          </a:p>
          <a:p>
            <a:pPr lvl="1"/>
            <a:r>
              <a:rPr lang="zh-CN"/>
              <a:t>第二级</a:t>
            </a:r>
          </a:p>
          <a:p>
            <a:pPr lvl="2"/>
            <a:r>
              <a:rPr lang="zh-CN"/>
              <a:t>第三级</a:t>
            </a:r>
          </a:p>
          <a:p>
            <a:pPr lvl="3"/>
            <a:r>
              <a:rPr lang="zh-CN"/>
              <a:t>第四级</a:t>
            </a:r>
          </a:p>
          <a:p>
            <a:pPr lvl="4"/>
            <a:r>
              <a:rPr lang="zh-CN"/>
              <a:t>第五级</a:t>
            </a:r>
            <a:endParaRPr lang="zh-CN"/>
          </a:p>
        </p:txBody>
      </p:sp>
      <p:sp>
        <p:nvSpPr>
          <p:cNvPr id="4" name="文本占位符 3"/>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p:nvPr>
            <p:ph type="title"/>
          </p:nvPr>
        </p:nvSpPr>
        <p:spPr>
          <a:xfrm>
            <a:off x="839788" y="457200"/>
            <a:ext cx="3932237" cy="1600200"/>
          </a:xfrm>
        </p:spPr>
        <p:txBody>
          <a:bodyPr anchor="b"/>
          <a:lstStyle>
            <a:lvl1pPr lvl="0">
              <a:defRPr sz="3200"/>
            </a:lvl1pPr>
          </a:lstStyle>
          <a:p>
            <a:r>
              <a:rPr lang="zh-CN"/>
              <a:t>单击此处编辑母版标题样式</a:t>
            </a:r>
            <a:endParaRPr lang="zh-CN"/>
          </a:p>
        </p:txBody>
      </p:sp>
      <p:sp>
        <p:nvSpPr>
          <p:cNvPr id="3" name="图片占位符 2"/>
          <p:cNvSpPr/>
          <p:nvPr>
            <p:ph type="pic" idx="1"/>
          </p:nvPr>
        </p:nvSpPr>
        <p:spPr>
          <a:xfrm>
            <a:off x="5183188" y="987425"/>
            <a:ext cx="6172200" cy="4873625"/>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编辑母版文本样式</a:t>
            </a:r>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slideMasters/theme/theme1.xml" Id="rId12"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endParaRPr lang="zh-CN"/>
          </a:p>
        </p:txBody>
      </p:sp>
      <p:sp>
        <p:nvSpPr>
          <p:cNvPr id="3" name="文本占位符 2"/>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90000"/>
        </a:lnSpc>
        <a:spcBef>
          <a:spcPct val="0"/>
        </a:spcBef>
        <a:buNone/>
        <a:defRPr sz="4400" kern="1200">
          <a:solidFill>
            <a:schemeClr val="tx1"/>
          </a:solidFill>
          <a:latin typeface="等线 Light"/>
          <a:ea typeface="等线 Light"/>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等线"/>
          <a:ea typeface="等线"/>
        </a:defRPr>
      </a:lvl1pPr>
      <a:lvl2pPr marL="685800" lvl="1" indent="-228600" algn="l" defTabSz="914400">
        <a:lnSpc>
          <a:spcPct val="90000"/>
        </a:lnSpc>
        <a:spcBef>
          <a:spcPts val="500"/>
        </a:spcBef>
        <a:buFont typeface="Arial" charset="0"/>
        <a:buChar char="•"/>
        <a:defRPr sz="2400" kern="1200">
          <a:solidFill>
            <a:schemeClr val="tx1"/>
          </a:solidFill>
          <a:latin typeface="等线"/>
          <a:ea typeface="等线"/>
        </a:defRPr>
      </a:lvl2pPr>
      <a:lvl3pPr marL="1143000" lvl="2" indent="-228600" algn="l" defTabSz="914400">
        <a:lnSpc>
          <a:spcPct val="90000"/>
        </a:lnSpc>
        <a:spcBef>
          <a:spcPts val="500"/>
        </a:spcBef>
        <a:buFont typeface="Arial" charset="0"/>
        <a:buChar char="•"/>
        <a:defRPr sz="2000" kern="1200">
          <a:solidFill>
            <a:schemeClr val="tx1"/>
          </a:solidFill>
          <a:latin typeface="等线"/>
          <a:ea typeface="等线"/>
        </a:defRPr>
      </a:lvl3pPr>
      <a:lvl4pPr marL="1600200" lvl="3" indent="-228600" algn="l" defTabSz="914400">
        <a:lnSpc>
          <a:spcPct val="90000"/>
        </a:lnSpc>
        <a:spcBef>
          <a:spcPts val="500"/>
        </a:spcBef>
        <a:buFont typeface="Arial" charset="0"/>
        <a:buChar char="•"/>
        <a:defRPr sz="1800" kern="1200">
          <a:solidFill>
            <a:schemeClr val="tx1"/>
          </a:solidFill>
          <a:latin typeface="等线"/>
          <a:ea typeface="等线"/>
        </a:defRPr>
      </a:lvl4pPr>
      <a:lvl5pPr marL="2057400" lvl="4" indent="-228600" algn="l" defTabSz="914400">
        <a:lnSpc>
          <a:spcPct val="90000"/>
        </a:lnSpc>
        <a:spcBef>
          <a:spcPts val="500"/>
        </a:spcBef>
        <a:buFont typeface="Arial" charset="0"/>
        <a:buChar char="•"/>
        <a:defRPr sz="1800" kern="1200">
          <a:solidFill>
            <a:schemeClr val="tx1"/>
          </a:solidFill>
          <a:latin typeface="等线"/>
          <a:ea typeface="等线"/>
        </a:defRPr>
      </a:lvl5pPr>
      <a:lvl6pPr marL="2514600" lvl="5" indent="-228600" algn="l" defTabSz="914400">
        <a:lnSpc>
          <a:spcPct val="90000"/>
        </a:lnSpc>
        <a:spcBef>
          <a:spcPts val="500"/>
        </a:spcBef>
        <a:buFont typeface="Arial" charset="0"/>
        <a:buChar char="•"/>
        <a:defRPr sz="1800" kern="1200">
          <a:solidFill>
            <a:schemeClr val="tx1"/>
          </a:solidFill>
          <a:latin typeface="等线"/>
          <a:ea typeface="等线"/>
        </a:defRPr>
      </a:lvl6pPr>
      <a:lvl7pPr marL="2971800" lvl="6" indent="-228600" algn="l" defTabSz="914400">
        <a:lnSpc>
          <a:spcPct val="90000"/>
        </a:lnSpc>
        <a:spcBef>
          <a:spcPts val="500"/>
        </a:spcBef>
        <a:buFont typeface="Arial" charset="0"/>
        <a:buChar char="•"/>
        <a:defRPr sz="1800" kern="1200">
          <a:solidFill>
            <a:schemeClr val="tx1"/>
          </a:solidFill>
          <a:latin typeface="等线"/>
          <a:ea typeface="等线"/>
        </a:defRPr>
      </a:lvl7pPr>
      <a:lvl8pPr marL="3429000" lvl="7" indent="-228600" algn="l" defTabSz="914400">
        <a:lnSpc>
          <a:spcPct val="90000"/>
        </a:lnSpc>
        <a:spcBef>
          <a:spcPts val="500"/>
        </a:spcBef>
        <a:buFont typeface="Arial" charset="0"/>
        <a:buChar char="•"/>
        <a:defRPr sz="1800" kern="1200">
          <a:solidFill>
            <a:schemeClr val="tx1"/>
          </a:solidFill>
          <a:latin typeface="等线"/>
          <a:ea typeface="等线"/>
        </a:defRPr>
      </a:lvl8pPr>
      <a:lvl9pPr marL="3886200" lvl="8" indent="-228600" algn="l" defTabSz="914400">
        <a:lnSpc>
          <a:spcPct val="90000"/>
        </a:lnSpc>
        <a:spcBef>
          <a:spcPts val="500"/>
        </a:spcBef>
        <a:buFont typeface="Arial" charset="0"/>
        <a:buChar char="•"/>
        <a:defRPr sz="1800" kern="1200">
          <a:solidFill>
            <a:schemeClr val="tx1"/>
          </a:solidFill>
          <a:latin typeface="等线"/>
          <a:ea typeface="等线"/>
        </a:defRPr>
      </a:lvl9pPr>
    </p:bodyStyle>
    <p:other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p:otherStyle>
  </p:txStyles>
</p:sldMaster>
</file>

<file path=ppt/slideMasters/theme/theme1.xml><?xml version="1.0" encoding="utf-8"?>
<a:theme xmlns:thm15="http://schemas.microsoft.com/office/thememl/2012/main"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xml" Id="rId2" /><Relationship Type="http://schemas.openxmlformats.org/officeDocument/2006/relationships/slide" Target="/ppt/slides/slide2.xml" Id="rId3" /><Relationship Type="http://schemas.openxmlformats.org/officeDocument/2006/relationships/slide" Target="/ppt/slides/slide9.xml" Id="rId4"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0.xml" Id="rId2"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1.xml" Id="rId2" /></Relationships>
</file>

<file path=ppt/slides/_rels/slide1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2.xml" Id="rId2" /></Relationships>
</file>

<file path=ppt/slides/_rels/slide1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3.xml" Id="rId2" /><Relationship Type="http://schemas.openxmlformats.org/officeDocument/2006/relationships/image" Target="/ppt/media/image16.png" Id="rId3" /><Relationship Type="http://schemas.openxmlformats.org/officeDocument/2006/relationships/image" Target="/ppt/media/image17.png" Id="rId4" /><Relationship Type="http://schemas.openxmlformats.org/officeDocument/2006/relationships/image" Target="/ppt/media/image18.png" Id="rId5" /><Relationship Type="http://schemas.openxmlformats.org/officeDocument/2006/relationships/image" Target="/ppt/media/image17.png" Id="rId6" /><Relationship Type="http://schemas.openxmlformats.org/officeDocument/2006/relationships/image" Target="/ppt/media/image18.png" Id="rId7" /></Relationships>
</file>

<file path=ppt/slides/_rels/slide1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4.xml" Id="rId2" /></Relationships>
</file>

<file path=ppt/slides/_rels/slide2.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2.xml" Id="rId2"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3.xml" Id="rId2"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4.xml" Id="rId2" /><Relationship Type="http://schemas.openxmlformats.org/officeDocument/2006/relationships/image" Target="/ppt/media/image.png" Id="rId3" /><Relationship Type="http://schemas.openxmlformats.org/officeDocument/2006/relationships/image" Target="/ppt/media/image2.png" Id="rId4" /><Relationship Type="http://schemas.openxmlformats.org/officeDocument/2006/relationships/slide" Target="/ppt/slides/slide3.xml" Id="rId5"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5.xml" Id="rId2" /><Relationship Type="http://schemas.openxmlformats.org/officeDocument/2006/relationships/image" Target="/ppt/media/image3.png" Id="rId3" /><Relationship Type="http://schemas.openxmlformats.org/officeDocument/2006/relationships/image" Target="/ppt/media/image3.png" Id="rId4" /><Relationship Type="http://schemas.openxmlformats.org/officeDocument/2006/relationships/image" Target="/ppt/media/image4.png" Id="rId5" /><Relationship Type="http://schemas.openxmlformats.org/officeDocument/2006/relationships/image" Target="/ppt/media/image5.png" Id="rId6" /><Relationship Type="http://schemas.openxmlformats.org/officeDocument/2006/relationships/image" Target="/ppt/media/image6.png" Id="rId7" /><Relationship Type="http://schemas.openxmlformats.org/officeDocument/2006/relationships/image" Target="/ppt/media/image7.png" Id="rId8" /><Relationship Type="http://schemas.openxmlformats.org/officeDocument/2006/relationships/image" Target="/ppt/media/image8.png" Id="rId9" /><Relationship Type="http://schemas.openxmlformats.org/officeDocument/2006/relationships/image" Target="/ppt/media/image3.png" Id="rId10" /><Relationship Type="http://schemas.openxmlformats.org/officeDocument/2006/relationships/image" Target="/ppt/media/image3.png" Id="rId11" /><Relationship Type="http://schemas.openxmlformats.org/officeDocument/2006/relationships/image" Target="/ppt/media/image4.png" Id="rId12" /><Relationship Type="http://schemas.openxmlformats.org/officeDocument/2006/relationships/image" Target="/ppt/media/image5.png" Id="rId13" /><Relationship Type="http://schemas.openxmlformats.org/officeDocument/2006/relationships/image" Target="/ppt/media/image6.png" Id="rId14" /><Relationship Type="http://schemas.openxmlformats.org/officeDocument/2006/relationships/image" Target="/ppt/media/image7.png" Id="rId15" /><Relationship Type="http://schemas.openxmlformats.org/officeDocument/2006/relationships/image" Target="/ppt/media/image8.png" Id="rId16" /><Relationship Type="http://schemas.openxmlformats.org/officeDocument/2006/relationships/image" Target="/ppt/media/image3.png" Id="rId17" /><Relationship Type="http://schemas.openxmlformats.org/officeDocument/2006/relationships/image" Target="/ppt/media/image3.png" Id="rId18" /><Relationship Type="http://schemas.openxmlformats.org/officeDocument/2006/relationships/image" Target="/ppt/media/image4.png" Id="rId19" /><Relationship Type="http://schemas.openxmlformats.org/officeDocument/2006/relationships/image" Target="/ppt/media/image5.png" Id="rId20" /><Relationship Type="http://schemas.openxmlformats.org/officeDocument/2006/relationships/image" Target="/ppt/media/image6.png" Id="rId21" /><Relationship Type="http://schemas.openxmlformats.org/officeDocument/2006/relationships/image" Target="/ppt/media/image7.png" Id="rId22" /><Relationship Type="http://schemas.openxmlformats.org/officeDocument/2006/relationships/image" Target="/ppt/media/image8.png" Id="rId23" /><Relationship Type="http://schemas.openxmlformats.org/officeDocument/2006/relationships/image" Target="/ppt/media/image9.png" Id="rId24" /><Relationship Type="http://schemas.openxmlformats.org/officeDocument/2006/relationships/image" Target="/ppt/media/image9.png" Id="rId25" /><Relationship Type="http://schemas.openxmlformats.org/officeDocument/2006/relationships/image" Target="/ppt/media/image9.png" Id="rId26"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6.xml" Id="rId2" /><Relationship Type="http://schemas.openxmlformats.org/officeDocument/2006/relationships/image" Target="/ppt/media/image10.png" Id="rId3" /><Relationship Type="http://schemas.openxmlformats.org/officeDocument/2006/relationships/image" Target="/ppt/media/image11.png" Id="rId4"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7.xml" Id="rId2" /><Relationship Type="http://schemas.openxmlformats.org/officeDocument/2006/relationships/image" Target="/ppt/media/image12.png" Id="rId3"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8.xml" Id="rId2" /><Relationship Type="http://schemas.openxmlformats.org/officeDocument/2006/relationships/image" Target="/ppt/media/image13.png" Id="rId3" /><Relationship Type="http://schemas.openxmlformats.org/officeDocument/2006/relationships/image" Target="/ppt/media/image13.png" Id="rId4" /><Relationship Type="http://schemas.openxmlformats.org/officeDocument/2006/relationships/image" Target="/ppt/media/image13.png" Id="rId5" /><Relationship Type="http://schemas.openxmlformats.org/officeDocument/2006/relationships/image" Target="/ppt/media/image13.png" Id="rId6" /><Relationship Type="http://schemas.openxmlformats.org/officeDocument/2006/relationships/image" Target="/ppt/media/image13.png" Id="rId7" /><Relationship Type="http://schemas.openxmlformats.org/officeDocument/2006/relationships/image" Target="/ppt/media/image13.png" Id="rId8"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9.xml" Id="rId2" /><Relationship Type="http://schemas.openxmlformats.org/officeDocument/2006/relationships/image" Target="/ppt/media/image14.png" Id="rId3" /><Relationship Type="http://schemas.openxmlformats.org/officeDocument/2006/relationships/image" Target="/ppt/media/image15.png" Id="rId4" /><Relationship Type="http://schemas.openxmlformats.org/officeDocument/2006/relationships/image" Target="/ppt/media/image14.png" Id="rId5" /><Relationship Type="http://schemas.openxmlformats.org/officeDocument/2006/relationships/image" Target="/ppt/media/image15.png" Id="rId6" /><Relationship Type="http://schemas.openxmlformats.org/officeDocument/2006/relationships/image" Target="/ppt/media/image13.png" Id="rId7"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6165270" y="2258289"/>
            <a:ext cx="3976252" cy="2272146"/>
          </a:xfrm>
          <a:prstGeom prst="homePlate">
            <a:avLst/>
          </a:prstGeom>
          <a:solidFill>
            <a:schemeClr val="accent1"/>
          </a:solidFill>
          <a:ln w="12700" cap="flat" cmpd="sng">
            <a:solidFill>
              <a:schemeClr val="accent1">
                <a:shade val="50000"/>
              </a:schemeClr>
            </a:solidFill>
            <a:prstDash val="solid"/>
            <a:miter/>
          </a:ln>
        </p:spPr>
        <p:txBody>
          <a:bodyPr anchor="ctr"/>
          <a:lstStyle/>
          <a:p>
            <a:pPr algn="ctr"/>
            <a:endParaRPr lang="zh-CN">
              <a:solidFill>
                <a:schemeClr val="lt1"/>
              </a:solidFill>
            </a:endParaRPr>
          </a:p>
        </p:txBody>
      </p:sp>
      <p:sp>
        <p:nvSpPr>
          <p:cNvPr id="5" name="五边形 4"/>
          <p:cNvSpPr/>
          <p:nvPr/>
        </p:nvSpPr>
        <p:spPr>
          <a:xfrm rot="10800000">
            <a:off x="2189018" y="2258289"/>
            <a:ext cx="3976252" cy="2272146"/>
          </a:xfrm>
          <a:prstGeom prst="homePlate">
            <a:avLst/>
          </a:prstGeom>
          <a:solidFill>
            <a:schemeClr val="accent1"/>
          </a:solidFill>
          <a:ln w="12700" cap="flat" cmpd="sng">
            <a:solidFill>
              <a:schemeClr val="accent1">
                <a:shade val="50000"/>
              </a:schemeClr>
            </a:solidFill>
            <a:prstDash val="solid"/>
            <a:miter/>
          </a:ln>
        </p:spPr>
        <p:txBody>
          <a:bodyPr anchor="ctr"/>
          <a:lstStyle/>
          <a:p>
            <a:pPr algn="ctr"/>
            <a:endParaRPr lang="zh-CN">
              <a:solidFill>
                <a:schemeClr val="lt1"/>
              </a:solidFill>
            </a:endParaRPr>
          </a:p>
        </p:txBody>
      </p:sp>
      <p:sp>
        <p:nvSpPr>
          <p:cNvPr id="6" name="文本框 5"/>
          <p:cNvSpPr txBox="1"/>
          <p:nvPr/>
        </p:nvSpPr>
        <p:spPr>
          <a:xfrm>
            <a:off x="3793467" y="3194307"/>
            <a:ext cx="4743606" cy="400110"/>
          </a:xfrm>
          <a:prstGeom prst="rect">
            <a:avLst/>
          </a:prstGeom>
          <a:noFill/>
        </p:spPr>
        <p:txBody>
          <a:bodyPr wrap="none">
            <a:spAutoFit/>
          </a:bodyPr>
          <a:lstStyle/>
          <a:p>
            <a:r>
              <a:rPr lang="zh-CN" sz="2000" b="1">
                <a:solidFill>
                  <a:srgbClr val="FFFF00"/>
                </a:solidFill>
                <a:hlinkClick r:id="rId3" action="ppaction://hlinksldjump"/>
              </a:rPr>
              <a:t>前往课程模块</a:t>
            </a:r>
            <a:r>
              <a:rPr lang="zh-CN" sz="2000" b="1"/>
              <a:t>                     </a:t>
            </a:r>
            <a:r>
              <a:rPr lang="zh-CN" sz="2000" b="1">
                <a:hlinkClick r:id="rId4" action="ppaction://hlinksldjump"/>
              </a:rPr>
              <a:t>前往题库模块</a:t>
            </a:r>
            <a:endParaRPr lang="zh-CN" sz="20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447309" y="1191491"/>
            <a:ext cx="3241964" cy="0"/>
          </a:xfrm>
          <a:prstGeom prst="line">
            <a:avLst/>
          </a:prstGeom>
          <a:ln w="6350" cap="flat" cmpd="sng">
            <a:solidFill>
              <a:schemeClr val="accent1"/>
            </a:solidFill>
            <a:prstDash val="solid"/>
            <a:miter/>
          </a:ln>
        </p:spPr>
      </p:cxnSp>
      <p:sp>
        <p:nvSpPr>
          <p:cNvPr id="6" name="文本框 5"/>
          <p:cNvSpPr txBox="1"/>
          <p:nvPr/>
        </p:nvSpPr>
        <p:spPr>
          <a:xfrm>
            <a:off x="5289873" y="822159"/>
            <a:ext cx="1556836" cy="369332"/>
          </a:xfrm>
          <a:prstGeom prst="rect">
            <a:avLst/>
          </a:prstGeom>
          <a:noFill/>
        </p:spPr>
        <p:txBody>
          <a:bodyPr wrap="none">
            <a:spAutoFit/>
          </a:bodyPr>
          <a:lstStyle/>
          <a:p>
            <a:r>
              <a:rPr lang="zh-CN"/>
              <a:t>增加单选试题</a:t>
            </a:r>
            <a:endParaRPr lang="zh-CN"/>
          </a:p>
        </p:txBody>
      </p:sp>
      <p:graphicFrame>
        <p:nvGraphicFramePr>
          <p:cNvPr id="7" name="表格 6"/>
          <p:cNvGraphicFramePr/>
          <p:nvPr/>
        </p:nvGraphicFramePr>
        <p:xfrm>
          <a:off x="1288471" y="1560823"/>
          <a:ext cx="10113820" cy="370840"/>
        </p:xfrm>
        <a:graphic>
          <a:graphicData uri="http://schemas.openxmlformats.org/drawingml/2006/table">
            <a:tbl>
              <a:tblPr firstRow="1" bandRow="1">
                <a:tableStyleId>{5C22544A-7EE6-4342-B048-85BDC9FD1C3A}</a:tableStyleId>
              </a:tblPr>
              <a:tblGrid>
                <a:gridCol w="747044"/>
                <a:gridCol w="1275720"/>
                <a:gridCol w="1011382"/>
                <a:gridCol w="1011382"/>
                <a:gridCol w="1011382"/>
                <a:gridCol w="1011382"/>
                <a:gridCol w="1011382"/>
                <a:gridCol w="1011382"/>
                <a:gridCol w="1011382"/>
                <a:gridCol w="1011382"/>
              </a:tblGrid>
              <a:tr h="370840">
                <a:tc>
                  <a:txBody>
                    <a:bodyPr/>
                    <a:lstStyle/>
                    <a:p>
                      <a:pPr algn="ctr"/>
                      <a:r>
                        <a:rPr lang="zh-CN" sz="1400"/>
                        <a:t>编号</a:t>
                      </a:r>
                      <a:endParaRPr lang="zh-CN" sz="1400"/>
                    </a:p>
                  </a:txBody>
                </a:tc>
                <a:tc>
                  <a:txBody>
                    <a:bodyPr/>
                    <a:lstStyle/>
                    <a:p>
                      <a:pPr algn="ctr"/>
                      <a:r>
                        <a:rPr lang="zh-CN" sz="1400"/>
                        <a:t>题干</a:t>
                      </a:r>
                      <a:endParaRPr lang="zh-CN" sz="1400"/>
                    </a:p>
                  </a:txBody>
                </a:tc>
                <a:tc>
                  <a:txBody>
                    <a:bodyPr/>
                    <a:lstStyle/>
                    <a:p>
                      <a:pPr algn="ctr"/>
                      <a:r>
                        <a:rPr lang="zh-CN" sz="1400"/>
                        <a:t>选项</a:t>
                      </a:r>
                      <a:r>
                        <a:rPr lang="en-US" sz="1400"/>
                        <a:t>A</a:t>
                      </a:r>
                      <a:endParaRPr lang="zh-CN" sz="1400"/>
                    </a:p>
                  </a:txBody>
                </a:tc>
                <a:tc>
                  <a:txBody>
                    <a:bodyPr/>
                    <a:lstStyle/>
                    <a:p>
                      <a:pPr marL="0" indent="0" algn="ctr" defTabSz="914400">
                        <a:lnSpc>
                          <a:spcPct val="100000"/>
                        </a:lnSpc>
                        <a:spcBef>
                          <a:spcPts val="0"/>
                        </a:spcBef>
                        <a:spcAft>
                          <a:spcPts val="0"/>
                        </a:spcAft>
                        <a:buNone/>
                      </a:pPr>
                      <a:r>
                        <a:rPr lang="zh-CN" sz="1400"/>
                        <a:t>选项</a:t>
                      </a:r>
                      <a:r>
                        <a:rPr lang="en-US" sz="1400"/>
                        <a:t>B</a:t>
                      </a:r>
                      <a:endParaRPr lang="zh-CN" sz="1400"/>
                    </a:p>
                  </a:txBody>
                </a:tc>
                <a:tc>
                  <a:txBody>
                    <a:bodyPr/>
                    <a:lstStyle/>
                    <a:p>
                      <a:pPr marL="0" indent="0" algn="ctr" defTabSz="914400">
                        <a:lnSpc>
                          <a:spcPct val="100000"/>
                        </a:lnSpc>
                        <a:spcBef>
                          <a:spcPts val="0"/>
                        </a:spcBef>
                        <a:spcAft>
                          <a:spcPts val="0"/>
                        </a:spcAft>
                        <a:buNone/>
                      </a:pPr>
                      <a:r>
                        <a:rPr lang="zh-CN" sz="1400"/>
                        <a:t>选项</a:t>
                      </a:r>
                      <a:r>
                        <a:rPr lang="en-US" sz="1400"/>
                        <a:t>C</a:t>
                      </a:r>
                      <a:endParaRPr lang="zh-CN" sz="1400"/>
                    </a:p>
                  </a:txBody>
                </a:tc>
                <a:tc>
                  <a:txBody>
                    <a:bodyPr/>
                    <a:lstStyle/>
                    <a:p>
                      <a:pPr marL="0" indent="0" algn="ctr" defTabSz="914400">
                        <a:lnSpc>
                          <a:spcPct val="100000"/>
                        </a:lnSpc>
                        <a:spcBef>
                          <a:spcPts val="0"/>
                        </a:spcBef>
                        <a:spcAft>
                          <a:spcPts val="0"/>
                        </a:spcAft>
                        <a:buNone/>
                      </a:pPr>
                      <a:r>
                        <a:rPr lang="zh-CN" sz="1400"/>
                        <a:t>选项</a:t>
                      </a:r>
                      <a:r>
                        <a:rPr lang="en-US" sz="1400"/>
                        <a:t>D</a:t>
                      </a:r>
                      <a:endParaRPr lang="zh-CN" sz="1400"/>
                    </a:p>
                  </a:txBody>
                </a:tc>
                <a:tc>
                  <a:txBody>
                    <a:bodyPr/>
                    <a:lstStyle/>
                    <a:p>
                      <a:pPr marL="0" indent="0" algn="ctr" defTabSz="914400">
                        <a:lnSpc>
                          <a:spcPct val="100000"/>
                        </a:lnSpc>
                        <a:spcBef>
                          <a:spcPts val="0"/>
                        </a:spcBef>
                        <a:spcAft>
                          <a:spcPts val="0"/>
                        </a:spcAft>
                        <a:buNone/>
                      </a:pPr>
                      <a:r>
                        <a:rPr lang="zh-CN" sz="1400"/>
                        <a:t>选项</a:t>
                      </a:r>
                      <a:r>
                        <a:rPr lang="en-US" sz="1400"/>
                        <a:t>E</a:t>
                      </a:r>
                      <a:endParaRPr lang="zh-CN" sz="1400"/>
                    </a:p>
                  </a:txBody>
                </a:tc>
                <a:tc>
                  <a:txBody>
                    <a:bodyPr/>
                    <a:lstStyle/>
                    <a:p>
                      <a:pPr marL="0" indent="0" algn="ctr" defTabSz="914400">
                        <a:lnSpc>
                          <a:spcPct val="100000"/>
                        </a:lnSpc>
                        <a:spcBef>
                          <a:spcPts val="0"/>
                        </a:spcBef>
                        <a:spcAft>
                          <a:spcPts val="0"/>
                        </a:spcAft>
                        <a:buNone/>
                      </a:pPr>
                      <a:r>
                        <a:rPr lang="zh-CN" sz="1400"/>
                        <a:t>选项</a:t>
                      </a:r>
                      <a:r>
                        <a:rPr lang="en-US" sz="1400"/>
                        <a:t>F</a:t>
                      </a:r>
                      <a:endParaRPr lang="zh-CN" sz="1400"/>
                    </a:p>
                  </a:txBody>
                </a:tc>
                <a:tc>
                  <a:txBody>
                    <a:bodyPr/>
                    <a:lstStyle/>
                    <a:p>
                      <a:pPr algn="ctr"/>
                      <a:r>
                        <a:rPr lang="zh-CN" sz="1400"/>
                        <a:t>答案</a:t>
                      </a:r>
                      <a:endParaRPr lang="zh-CN" sz="1400"/>
                    </a:p>
                  </a:txBody>
                </a:tc>
                <a:tc>
                  <a:txBody>
                    <a:bodyPr/>
                    <a:lstStyle/>
                    <a:p>
                      <a:pPr algn="ctr"/>
                      <a:r>
                        <a:rPr lang="zh-CN" sz="1400"/>
                        <a:t>解析</a:t>
                      </a:r>
                      <a:endParaRPr lang="zh-CN" sz="1400"/>
                    </a:p>
                  </a:txBody>
                </a:tc>
              </a:tr>
            </a:tbl>
          </a:graphicData>
        </a:graphic>
      </p:graphicFrame>
      <p:graphicFrame>
        <p:nvGraphicFramePr>
          <p:cNvPr id="8" name="表格 7"/>
          <p:cNvGraphicFramePr/>
          <p:nvPr/>
        </p:nvGraphicFramePr>
        <p:xfrm>
          <a:off x="1288471" y="1931663"/>
          <a:ext cx="10113820" cy="1854200"/>
        </p:xfrm>
        <a:graphic>
          <a:graphicData uri="http://schemas.openxmlformats.org/drawingml/2006/table">
            <a:tbl>
              <a:tblPr firstRow="1" bandRow="1">
                <a:tableStyleId>{5C22544A-7EE6-4342-B048-85BDC9FD1C3A}</a:tableStyleId>
              </a:tblPr>
              <a:tblGrid>
                <a:gridCol w="748147"/>
                <a:gridCol w="1274617"/>
                <a:gridCol w="1011382"/>
                <a:gridCol w="1011382"/>
                <a:gridCol w="1011382"/>
                <a:gridCol w="1011382"/>
                <a:gridCol w="1011382"/>
                <a:gridCol w="1011382"/>
                <a:gridCol w="1011382"/>
                <a:gridCol w="1011382"/>
              </a:tblGrid>
              <a:tr h="370840">
                <a:tc>
                  <a:txBody>
                    <a:bodyPr/>
                    <a:lstStyle/>
                    <a:p>
                      <a:pPr algn="ctr"/>
                      <a:r>
                        <a:rPr lang="en-US" b="0">
                          <a:solidFill>
                            <a:schemeClr val="tx1"/>
                          </a:solidFill>
                        </a:rPr>
                        <a:t>1</a:t>
                      </a:r>
                      <a:endParaRPr lang="zh-CN" b="0">
                        <a:solidFill>
                          <a:schemeClr val="tx1"/>
                        </a:solidFill>
                      </a:endParaRPr>
                    </a:p>
                  </a:txBody>
                </a:tc>
                <a:tc>
                  <a:txBody>
                    <a:bodyPr/>
                    <a:lstStyle/>
                    <a:p>
                      <a:pPr algn="ctr"/>
                      <a:r>
                        <a:rPr lang="en-US">
                          <a:solidFill>
                            <a:schemeClr val="tx1"/>
                          </a:solidFill>
                        </a:rPr>
                        <a:t>……</a:t>
                      </a:r>
                      <a:endParaRPr lang="zh-CN">
                        <a:solidFill>
                          <a:schemeClr val="tx1"/>
                        </a:solidFill>
                      </a:endParaRPr>
                    </a:p>
                  </a:txBody>
                </a:tc>
                <a:tc>
                  <a:txBody>
                    <a:bodyPr/>
                    <a:lstStyle/>
                    <a:p>
                      <a:pPr algn="ctr"/>
                      <a:r>
                        <a:rPr lang="zh-CN" sz="1400" b="0">
                          <a:solidFill>
                            <a:schemeClr val="tx1"/>
                          </a:solidFill>
                        </a:rPr>
                        <a:t>西瓜</a:t>
                      </a:r>
                      <a:endParaRPr lang="zh-CN" sz="1400" b="0">
                        <a:solidFill>
                          <a:schemeClr val="tx1"/>
                        </a:solidFill>
                      </a:endParaRPr>
                    </a:p>
                  </a:txBody>
                </a:tc>
                <a:tc>
                  <a:txBody>
                    <a:bodyPr/>
                    <a:lstStyle/>
                    <a:p>
                      <a:pPr algn="ctr"/>
                      <a:r>
                        <a:rPr lang="zh-CN" sz="1400" b="0">
                          <a:solidFill>
                            <a:schemeClr val="tx1"/>
                          </a:solidFill>
                        </a:rPr>
                        <a:t>黄瓜</a:t>
                      </a:r>
                      <a:endParaRPr lang="zh-CN" sz="1400" b="0">
                        <a:solidFill>
                          <a:schemeClr val="tx1"/>
                        </a:solidFill>
                      </a:endParaRPr>
                    </a:p>
                  </a:txBody>
                </a:tc>
                <a:tc>
                  <a:txBody>
                    <a:bodyPr/>
                    <a:lstStyle/>
                    <a:p>
                      <a:pPr algn="ctr"/>
                      <a:r>
                        <a:rPr lang="zh-CN" sz="1400" b="0">
                          <a:solidFill>
                            <a:schemeClr val="tx1"/>
                          </a:solidFill>
                        </a:rPr>
                        <a:t>南瓜</a:t>
                      </a:r>
                      <a:endParaRPr lang="zh-CN" sz="1400" b="0">
                        <a:solidFill>
                          <a:schemeClr val="tx1"/>
                        </a:solidFill>
                      </a:endParaRPr>
                    </a:p>
                  </a:txBody>
                </a:tc>
                <a:tc>
                  <a:txBody>
                    <a:bodyPr/>
                    <a:lstStyle/>
                    <a:p>
                      <a:pPr algn="ctr"/>
                      <a:r>
                        <a:rPr lang="zh-CN" sz="1400" b="0">
                          <a:solidFill>
                            <a:schemeClr val="tx1"/>
                          </a:solidFill>
                        </a:rPr>
                        <a:t>冬瓜</a:t>
                      </a:r>
                      <a:endParaRPr lang="zh-CN" sz="1400" b="0">
                        <a:solidFill>
                          <a:schemeClr val="tx1"/>
                        </a:solidFill>
                      </a:endParaRPr>
                    </a:p>
                  </a:txBody>
                </a:tc>
                <a:tc>
                  <a:txBody>
                    <a:bodyPr/>
                    <a:lstStyle/>
                    <a:p>
                      <a:endParaRPr lang="zh-CN"/>
                    </a:p>
                  </a:txBody>
                </a:tc>
                <a:tc>
                  <a:txBody>
                    <a:bodyPr/>
                    <a:lstStyle/>
                    <a:p>
                      <a:endParaRPr lang="zh-CN"/>
                    </a:p>
                  </a:txBody>
                </a:tc>
                <a:tc>
                  <a:txBody>
                    <a:bodyPr/>
                    <a:lstStyle/>
                    <a:p>
                      <a:pPr algn="ctr"/>
                      <a:r>
                        <a:rPr lang="en-US">
                          <a:solidFill>
                            <a:schemeClr val="tx1"/>
                          </a:solidFill>
                        </a:rPr>
                        <a:t>A</a:t>
                      </a:r>
                      <a:endParaRPr lang="zh-CN">
                        <a:solidFill>
                          <a:schemeClr val="tx1"/>
                        </a:solidFill>
                      </a:endParaRPr>
                    </a:p>
                  </a:txBody>
                </a:tc>
                <a:tc>
                  <a:txBody>
                    <a:bodyPr/>
                    <a:lstStyle/>
                    <a:p>
                      <a:pPr algn="ctr"/>
                      <a:r>
                        <a:rPr lang="en-US" b="0">
                          <a:solidFill>
                            <a:schemeClr val="tx1"/>
                          </a:solidFill>
                        </a:rPr>
                        <a:t>……</a:t>
                      </a:r>
                      <a:endParaRPr lang="zh-CN" b="0">
                        <a:solidFill>
                          <a:schemeClr val="tx1"/>
                        </a:solidFill>
                      </a:endParaRPr>
                    </a:p>
                  </a:txBody>
                </a:tc>
              </a:tr>
              <a:tr h="370840">
                <a:tc>
                  <a:txBody>
                    <a:bodyPr/>
                    <a:lstStyle/>
                    <a:p>
                      <a:pPr algn="ctr"/>
                      <a:r>
                        <a:rPr lang="en-US" b="0">
                          <a:solidFill>
                            <a:schemeClr val="tx1"/>
                          </a:solidFill>
                        </a:rPr>
                        <a:t>2</a:t>
                      </a:r>
                      <a:endParaRPr lang="zh-CN" b="0">
                        <a:solidFill>
                          <a:schemeClr val="tx1"/>
                        </a:solidFill>
                      </a:endParaRPr>
                    </a:p>
                  </a:txBody>
                </a:tc>
                <a:tc>
                  <a:txBody>
                    <a:bodyPr/>
                    <a:lstStyle/>
                    <a:p>
                      <a:pPr algn="ctr"/>
                      <a:r>
                        <a:rPr lang="en-US">
                          <a:solidFill>
                            <a:schemeClr val="tx1"/>
                          </a:solidFill>
                        </a:rPr>
                        <a:t>……</a:t>
                      </a:r>
                      <a:endParaRPr lang="zh-CN">
                        <a:solidFill>
                          <a:schemeClr val="tx1"/>
                        </a:solidFill>
                      </a:endParaRPr>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r>
              <a:tr h="370840">
                <a:tc>
                  <a:txBody>
                    <a:bodyPr/>
                    <a:lstStyle/>
                    <a:p>
                      <a:pPr algn="ctr"/>
                      <a:r>
                        <a:rPr lang="en-US" b="0">
                          <a:solidFill>
                            <a:schemeClr val="tx1"/>
                          </a:solidFill>
                        </a:rPr>
                        <a:t>3</a:t>
                      </a:r>
                      <a:endParaRPr lang="zh-CN" b="0">
                        <a:solidFill>
                          <a:schemeClr val="tx1"/>
                        </a:solidFill>
                      </a:endParaRPr>
                    </a:p>
                  </a:txBody>
                </a:tc>
                <a:tc>
                  <a:txBody>
                    <a:bodyPr/>
                    <a:lstStyle/>
                    <a:p>
                      <a:pPr algn="ctr"/>
                      <a:r>
                        <a:rPr lang="en-US">
                          <a:solidFill>
                            <a:schemeClr val="tx1"/>
                          </a:solidFill>
                        </a:rPr>
                        <a:t>……</a:t>
                      </a:r>
                      <a:endParaRPr lang="zh-CN">
                        <a:solidFill>
                          <a:schemeClr val="tx1"/>
                        </a:solidFill>
                      </a:endParaRPr>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r>
              <a:tr h="370840">
                <a:tc>
                  <a:txBody>
                    <a:bodyPr/>
                    <a:lstStyle/>
                    <a:p>
                      <a:pPr algn="ctr"/>
                      <a:r>
                        <a:rPr lang="en-US" b="0">
                          <a:solidFill>
                            <a:schemeClr val="tx1"/>
                          </a:solidFill>
                        </a:rPr>
                        <a:t>4</a:t>
                      </a:r>
                      <a:endParaRPr lang="zh-CN" b="0">
                        <a:solidFill>
                          <a:schemeClr val="tx1"/>
                        </a:solidFill>
                      </a:endParaRPr>
                    </a:p>
                  </a:txBody>
                </a:tc>
                <a:tc>
                  <a:txBody>
                    <a:bodyPr/>
                    <a:lstStyle/>
                    <a:p>
                      <a:pPr algn="ctr"/>
                      <a:r>
                        <a:rPr lang="en-US">
                          <a:solidFill>
                            <a:schemeClr val="tx1"/>
                          </a:solidFill>
                        </a:rPr>
                        <a:t>……</a:t>
                      </a:r>
                      <a:endParaRPr lang="zh-CN">
                        <a:solidFill>
                          <a:schemeClr val="tx1"/>
                        </a:solidFill>
                      </a:endParaRPr>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r>
              <a:tr h="370840">
                <a:tc>
                  <a:txBody>
                    <a:bodyPr/>
                    <a:lstStyle/>
                    <a:p>
                      <a:pPr algn="ctr"/>
                      <a:r>
                        <a:rPr lang="en-US"/>
                        <a:t>5</a:t>
                      </a:r>
                      <a:endParaRPr lang="zh-CN"/>
                    </a:p>
                  </a:txBody>
                </a:tc>
                <a:tc>
                  <a:txBody>
                    <a:bodyPr/>
                    <a:lstStyle/>
                    <a:p>
                      <a:pPr algn="ctr"/>
                      <a:r>
                        <a:rPr lang="en-US"/>
                        <a:t>……</a:t>
                      </a:r>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r>
            </a:tbl>
          </a:graphicData>
        </a:graphic>
      </p:graphicFrame>
      <p:sp>
        <p:nvSpPr>
          <p:cNvPr id="9" name="矩形 8"/>
          <p:cNvSpPr/>
          <p:nvPr/>
        </p:nvSpPr>
        <p:spPr>
          <a:xfrm>
            <a:off x="1288471" y="3785863"/>
            <a:ext cx="10113820" cy="398210"/>
          </a:xfrm>
          <a:prstGeom prst="rect">
            <a:avLst/>
          </a:prstGeom>
          <a:gradFill rotWithShape="1">
            <a:gsLst>
              <a:gs pos="0">
                <a:schemeClr val="accent1">
                  <a:lumMod val="102000"/>
                  <a:tint val="94000"/>
                </a:schemeClr>
              </a:gs>
              <a:gs pos="50000">
                <a:schemeClr val="accent1">
                  <a:shade val="100000"/>
                  <a:lumMod val="100000"/>
                </a:schemeClr>
              </a:gs>
              <a:gs pos="100000">
                <a:schemeClr val="accent1">
                  <a:shade val="78000"/>
                  <a:lumMod val="99000"/>
                </a:schemeClr>
              </a:gs>
            </a:gsLst>
            <a:lin ang="5400000" scaled="0"/>
          </a:gradFill>
        </p:spPr>
        <p:txBody>
          <a:bodyPr anchor="ctr"/>
          <a:lstStyle/>
          <a:p>
            <a:pPr algn="ctr"/>
            <a:r>
              <a:rPr lang="zh-CN">
                <a:solidFill>
                  <a:schemeClr val="lt1"/>
                </a:solidFill>
              </a:rPr>
              <a:t>添加一条</a:t>
            </a:r>
            <a:endParaRPr lang="zh-CN">
              <a:solidFill>
                <a:schemeClr val="lt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447309" y="1191491"/>
            <a:ext cx="3241964" cy="0"/>
          </a:xfrm>
          <a:prstGeom prst="line">
            <a:avLst/>
          </a:prstGeom>
          <a:ln w="6350" cap="flat" cmpd="sng">
            <a:solidFill>
              <a:schemeClr val="accent1"/>
            </a:solidFill>
            <a:prstDash val="solid"/>
            <a:miter/>
          </a:ln>
        </p:spPr>
      </p:cxnSp>
      <p:sp>
        <p:nvSpPr>
          <p:cNvPr id="6" name="文本框 5"/>
          <p:cNvSpPr txBox="1"/>
          <p:nvPr/>
        </p:nvSpPr>
        <p:spPr>
          <a:xfrm>
            <a:off x="5289873" y="822159"/>
            <a:ext cx="1569660" cy="369332"/>
          </a:xfrm>
          <a:prstGeom prst="rect">
            <a:avLst/>
          </a:prstGeom>
          <a:noFill/>
        </p:spPr>
        <p:txBody>
          <a:bodyPr wrap="none">
            <a:spAutoFit/>
          </a:bodyPr>
          <a:lstStyle/>
          <a:p>
            <a:r>
              <a:rPr lang="zh-CN"/>
              <a:t>增加多选试题</a:t>
            </a:r>
            <a:endParaRPr lang="zh-CN"/>
          </a:p>
        </p:txBody>
      </p:sp>
      <p:graphicFrame>
        <p:nvGraphicFramePr>
          <p:cNvPr id="7" name="表格 6"/>
          <p:cNvGraphicFramePr/>
          <p:nvPr/>
        </p:nvGraphicFramePr>
        <p:xfrm>
          <a:off x="1288471" y="1560823"/>
          <a:ext cx="10113820" cy="370840"/>
        </p:xfrm>
        <a:graphic>
          <a:graphicData uri="http://schemas.openxmlformats.org/drawingml/2006/table">
            <a:tbl>
              <a:tblPr firstRow="1" bandRow="1">
                <a:tableStyleId>{5C22544A-7EE6-4342-B048-85BDC9FD1C3A}</a:tableStyleId>
              </a:tblPr>
              <a:tblGrid>
                <a:gridCol w="747044"/>
                <a:gridCol w="1275720"/>
                <a:gridCol w="1011382"/>
                <a:gridCol w="1011382"/>
                <a:gridCol w="1011382"/>
                <a:gridCol w="1011382"/>
                <a:gridCol w="1011382"/>
                <a:gridCol w="1011382"/>
                <a:gridCol w="1011382"/>
                <a:gridCol w="1011382"/>
              </a:tblGrid>
              <a:tr h="370840">
                <a:tc>
                  <a:txBody>
                    <a:bodyPr/>
                    <a:lstStyle/>
                    <a:p>
                      <a:pPr algn="ctr"/>
                      <a:r>
                        <a:rPr lang="zh-CN" sz="1400"/>
                        <a:t>编号</a:t>
                      </a:r>
                      <a:endParaRPr lang="zh-CN" sz="1400"/>
                    </a:p>
                  </a:txBody>
                </a:tc>
                <a:tc>
                  <a:txBody>
                    <a:bodyPr/>
                    <a:lstStyle/>
                    <a:p>
                      <a:pPr algn="ctr"/>
                      <a:r>
                        <a:rPr lang="zh-CN" sz="1400"/>
                        <a:t>题干</a:t>
                      </a:r>
                      <a:endParaRPr lang="zh-CN" sz="1400"/>
                    </a:p>
                  </a:txBody>
                </a:tc>
                <a:tc>
                  <a:txBody>
                    <a:bodyPr/>
                    <a:lstStyle/>
                    <a:p>
                      <a:pPr algn="ctr"/>
                      <a:r>
                        <a:rPr lang="zh-CN" sz="1400"/>
                        <a:t>选项</a:t>
                      </a:r>
                      <a:r>
                        <a:rPr lang="en-US" sz="1400"/>
                        <a:t>A</a:t>
                      </a:r>
                      <a:endParaRPr lang="zh-CN" sz="1400"/>
                    </a:p>
                  </a:txBody>
                </a:tc>
                <a:tc>
                  <a:txBody>
                    <a:bodyPr/>
                    <a:lstStyle/>
                    <a:p>
                      <a:pPr marL="0" indent="0" algn="ctr" defTabSz="914400">
                        <a:lnSpc>
                          <a:spcPct val="100000"/>
                        </a:lnSpc>
                        <a:spcBef>
                          <a:spcPts val="0"/>
                        </a:spcBef>
                        <a:spcAft>
                          <a:spcPts val="0"/>
                        </a:spcAft>
                        <a:buNone/>
                      </a:pPr>
                      <a:r>
                        <a:rPr lang="zh-CN" sz="1400"/>
                        <a:t>选项</a:t>
                      </a:r>
                      <a:r>
                        <a:rPr lang="en-US" sz="1400"/>
                        <a:t>B</a:t>
                      </a:r>
                      <a:endParaRPr lang="zh-CN" sz="1400"/>
                    </a:p>
                  </a:txBody>
                </a:tc>
                <a:tc>
                  <a:txBody>
                    <a:bodyPr/>
                    <a:lstStyle/>
                    <a:p>
                      <a:pPr marL="0" indent="0" algn="ctr" defTabSz="914400">
                        <a:lnSpc>
                          <a:spcPct val="100000"/>
                        </a:lnSpc>
                        <a:spcBef>
                          <a:spcPts val="0"/>
                        </a:spcBef>
                        <a:spcAft>
                          <a:spcPts val="0"/>
                        </a:spcAft>
                        <a:buNone/>
                      </a:pPr>
                      <a:r>
                        <a:rPr lang="zh-CN" sz="1400"/>
                        <a:t>选项</a:t>
                      </a:r>
                      <a:r>
                        <a:rPr lang="en-US" sz="1400"/>
                        <a:t>C</a:t>
                      </a:r>
                      <a:endParaRPr lang="zh-CN" sz="1400"/>
                    </a:p>
                  </a:txBody>
                </a:tc>
                <a:tc>
                  <a:txBody>
                    <a:bodyPr/>
                    <a:lstStyle/>
                    <a:p>
                      <a:pPr marL="0" indent="0" algn="ctr" defTabSz="914400">
                        <a:lnSpc>
                          <a:spcPct val="100000"/>
                        </a:lnSpc>
                        <a:spcBef>
                          <a:spcPts val="0"/>
                        </a:spcBef>
                        <a:spcAft>
                          <a:spcPts val="0"/>
                        </a:spcAft>
                        <a:buNone/>
                      </a:pPr>
                      <a:r>
                        <a:rPr lang="zh-CN" sz="1400"/>
                        <a:t>选项</a:t>
                      </a:r>
                      <a:r>
                        <a:rPr lang="en-US" sz="1400"/>
                        <a:t>D</a:t>
                      </a:r>
                      <a:endParaRPr lang="zh-CN" sz="1400"/>
                    </a:p>
                  </a:txBody>
                </a:tc>
                <a:tc>
                  <a:txBody>
                    <a:bodyPr/>
                    <a:lstStyle/>
                    <a:p>
                      <a:pPr marL="0" indent="0" algn="ctr" defTabSz="914400">
                        <a:lnSpc>
                          <a:spcPct val="100000"/>
                        </a:lnSpc>
                        <a:spcBef>
                          <a:spcPts val="0"/>
                        </a:spcBef>
                        <a:spcAft>
                          <a:spcPts val="0"/>
                        </a:spcAft>
                        <a:buNone/>
                      </a:pPr>
                      <a:r>
                        <a:rPr lang="zh-CN" sz="1400"/>
                        <a:t>选项</a:t>
                      </a:r>
                      <a:r>
                        <a:rPr lang="en-US" sz="1400"/>
                        <a:t>E</a:t>
                      </a:r>
                      <a:endParaRPr lang="zh-CN" sz="1400"/>
                    </a:p>
                  </a:txBody>
                </a:tc>
                <a:tc>
                  <a:txBody>
                    <a:bodyPr/>
                    <a:lstStyle/>
                    <a:p>
                      <a:pPr marL="0" indent="0" algn="ctr" defTabSz="914400">
                        <a:lnSpc>
                          <a:spcPct val="100000"/>
                        </a:lnSpc>
                        <a:spcBef>
                          <a:spcPts val="0"/>
                        </a:spcBef>
                        <a:spcAft>
                          <a:spcPts val="0"/>
                        </a:spcAft>
                        <a:buNone/>
                      </a:pPr>
                      <a:r>
                        <a:rPr lang="zh-CN" sz="1400"/>
                        <a:t>选项</a:t>
                      </a:r>
                      <a:r>
                        <a:rPr lang="en-US" sz="1400"/>
                        <a:t>F</a:t>
                      </a:r>
                      <a:endParaRPr lang="zh-CN" sz="1400"/>
                    </a:p>
                  </a:txBody>
                </a:tc>
                <a:tc>
                  <a:txBody>
                    <a:bodyPr/>
                    <a:lstStyle/>
                    <a:p>
                      <a:pPr algn="ctr"/>
                      <a:r>
                        <a:rPr lang="zh-CN" sz="1400"/>
                        <a:t>答案</a:t>
                      </a:r>
                      <a:endParaRPr lang="zh-CN" sz="1400"/>
                    </a:p>
                  </a:txBody>
                </a:tc>
                <a:tc>
                  <a:txBody>
                    <a:bodyPr/>
                    <a:lstStyle/>
                    <a:p>
                      <a:pPr algn="ctr"/>
                      <a:r>
                        <a:rPr lang="zh-CN" sz="1400"/>
                        <a:t>解析</a:t>
                      </a:r>
                      <a:endParaRPr lang="zh-CN" sz="1400"/>
                    </a:p>
                  </a:txBody>
                </a:tc>
              </a:tr>
            </a:tbl>
          </a:graphicData>
        </a:graphic>
      </p:graphicFrame>
      <p:graphicFrame>
        <p:nvGraphicFramePr>
          <p:cNvPr id="8" name="表格 7"/>
          <p:cNvGraphicFramePr/>
          <p:nvPr/>
        </p:nvGraphicFramePr>
        <p:xfrm>
          <a:off x="1288471" y="1931663"/>
          <a:ext cx="10113820" cy="1854200"/>
        </p:xfrm>
        <a:graphic>
          <a:graphicData uri="http://schemas.openxmlformats.org/drawingml/2006/table">
            <a:tbl>
              <a:tblPr firstRow="1" bandRow="1">
                <a:tableStyleId>{5C22544A-7EE6-4342-B048-85BDC9FD1C3A}</a:tableStyleId>
              </a:tblPr>
              <a:tblGrid>
                <a:gridCol w="748147"/>
                <a:gridCol w="1274617"/>
                <a:gridCol w="1011382"/>
                <a:gridCol w="1011382"/>
                <a:gridCol w="1011382"/>
                <a:gridCol w="1011382"/>
                <a:gridCol w="1011382"/>
                <a:gridCol w="1011382"/>
                <a:gridCol w="1011382"/>
                <a:gridCol w="1011382"/>
              </a:tblGrid>
              <a:tr h="370840">
                <a:tc>
                  <a:txBody>
                    <a:bodyPr/>
                    <a:lstStyle/>
                    <a:p>
                      <a:pPr algn="ctr"/>
                      <a:r>
                        <a:rPr lang="en-US" b="0">
                          <a:solidFill>
                            <a:schemeClr val="tx1"/>
                          </a:solidFill>
                        </a:rPr>
                        <a:t>1</a:t>
                      </a:r>
                      <a:endParaRPr lang="zh-CN" b="0">
                        <a:solidFill>
                          <a:schemeClr val="tx1"/>
                        </a:solidFill>
                      </a:endParaRPr>
                    </a:p>
                  </a:txBody>
                </a:tc>
                <a:tc>
                  <a:txBody>
                    <a:bodyPr/>
                    <a:lstStyle/>
                    <a:p>
                      <a:pPr algn="ctr"/>
                      <a:r>
                        <a:rPr lang="en-US">
                          <a:solidFill>
                            <a:schemeClr val="tx1"/>
                          </a:solidFill>
                        </a:rPr>
                        <a:t>……</a:t>
                      </a:r>
                      <a:endParaRPr lang="zh-CN">
                        <a:solidFill>
                          <a:schemeClr val="tx1"/>
                        </a:solidFill>
                      </a:endParaRPr>
                    </a:p>
                  </a:txBody>
                </a:tc>
                <a:tc>
                  <a:txBody>
                    <a:bodyPr/>
                    <a:lstStyle/>
                    <a:p>
                      <a:pPr algn="ctr"/>
                      <a:r>
                        <a:rPr lang="zh-CN" sz="1400" b="0">
                          <a:solidFill>
                            <a:schemeClr val="tx1"/>
                          </a:solidFill>
                        </a:rPr>
                        <a:t>西瓜</a:t>
                      </a:r>
                      <a:endParaRPr lang="zh-CN" sz="1400" b="0">
                        <a:solidFill>
                          <a:schemeClr val="tx1"/>
                        </a:solidFill>
                      </a:endParaRPr>
                    </a:p>
                  </a:txBody>
                </a:tc>
                <a:tc>
                  <a:txBody>
                    <a:bodyPr/>
                    <a:lstStyle/>
                    <a:p>
                      <a:pPr algn="ctr"/>
                      <a:r>
                        <a:rPr lang="zh-CN" sz="1400" b="0">
                          <a:solidFill>
                            <a:schemeClr val="tx1"/>
                          </a:solidFill>
                        </a:rPr>
                        <a:t>黄瓜</a:t>
                      </a:r>
                      <a:endParaRPr lang="zh-CN" sz="1400" b="0">
                        <a:solidFill>
                          <a:schemeClr val="tx1"/>
                        </a:solidFill>
                      </a:endParaRPr>
                    </a:p>
                  </a:txBody>
                </a:tc>
                <a:tc>
                  <a:txBody>
                    <a:bodyPr/>
                    <a:lstStyle/>
                    <a:p>
                      <a:pPr algn="ctr"/>
                      <a:r>
                        <a:rPr lang="zh-CN" sz="1400" b="0">
                          <a:solidFill>
                            <a:schemeClr val="tx1"/>
                          </a:solidFill>
                        </a:rPr>
                        <a:t>南瓜</a:t>
                      </a:r>
                      <a:endParaRPr lang="zh-CN" sz="1400" b="0">
                        <a:solidFill>
                          <a:schemeClr val="tx1"/>
                        </a:solidFill>
                      </a:endParaRPr>
                    </a:p>
                  </a:txBody>
                </a:tc>
                <a:tc>
                  <a:txBody>
                    <a:bodyPr/>
                    <a:lstStyle/>
                    <a:p>
                      <a:pPr algn="ctr"/>
                      <a:r>
                        <a:rPr lang="zh-CN" sz="1400" b="0">
                          <a:solidFill>
                            <a:schemeClr val="tx1"/>
                          </a:solidFill>
                        </a:rPr>
                        <a:t>冬瓜</a:t>
                      </a:r>
                      <a:endParaRPr lang="zh-CN" sz="1400" b="0">
                        <a:solidFill>
                          <a:schemeClr val="tx1"/>
                        </a:solidFill>
                      </a:endParaRPr>
                    </a:p>
                  </a:txBody>
                </a:tc>
                <a:tc>
                  <a:txBody>
                    <a:bodyPr/>
                    <a:lstStyle/>
                    <a:p>
                      <a:endParaRPr lang="zh-CN"/>
                    </a:p>
                  </a:txBody>
                </a:tc>
                <a:tc>
                  <a:txBody>
                    <a:bodyPr/>
                    <a:lstStyle/>
                    <a:p>
                      <a:endParaRPr lang="zh-CN"/>
                    </a:p>
                  </a:txBody>
                </a:tc>
                <a:tc>
                  <a:txBody>
                    <a:bodyPr/>
                    <a:lstStyle/>
                    <a:p>
                      <a:pPr algn="ctr"/>
                      <a:r>
                        <a:rPr lang="en-US" sz="1600" b="0">
                          <a:solidFill>
                            <a:schemeClr val="tx1"/>
                          </a:solidFill>
                        </a:rPr>
                        <a:t>ABC</a:t>
                      </a:r>
                      <a:endParaRPr lang="zh-CN" sz="1600" b="0">
                        <a:solidFill>
                          <a:schemeClr val="tx1"/>
                        </a:solidFill>
                      </a:endParaRPr>
                    </a:p>
                  </a:txBody>
                </a:tc>
                <a:tc>
                  <a:txBody>
                    <a:bodyPr/>
                    <a:lstStyle/>
                    <a:p>
                      <a:pPr algn="ctr"/>
                      <a:r>
                        <a:rPr lang="en-US" b="0">
                          <a:solidFill>
                            <a:schemeClr val="tx1"/>
                          </a:solidFill>
                        </a:rPr>
                        <a:t>……</a:t>
                      </a:r>
                      <a:endParaRPr lang="zh-CN" b="0">
                        <a:solidFill>
                          <a:schemeClr val="tx1"/>
                        </a:solidFill>
                      </a:endParaRPr>
                    </a:p>
                  </a:txBody>
                </a:tc>
              </a:tr>
              <a:tr h="370840">
                <a:tc>
                  <a:txBody>
                    <a:bodyPr/>
                    <a:lstStyle/>
                    <a:p>
                      <a:pPr algn="ctr"/>
                      <a:r>
                        <a:rPr lang="en-US" b="0">
                          <a:solidFill>
                            <a:schemeClr val="tx1"/>
                          </a:solidFill>
                        </a:rPr>
                        <a:t>2</a:t>
                      </a:r>
                      <a:endParaRPr lang="zh-CN" b="0">
                        <a:solidFill>
                          <a:schemeClr val="tx1"/>
                        </a:solidFill>
                      </a:endParaRPr>
                    </a:p>
                  </a:txBody>
                </a:tc>
                <a:tc>
                  <a:txBody>
                    <a:bodyPr/>
                    <a:lstStyle/>
                    <a:p>
                      <a:pPr algn="ctr"/>
                      <a:r>
                        <a:rPr lang="en-US">
                          <a:solidFill>
                            <a:schemeClr val="tx1"/>
                          </a:solidFill>
                        </a:rPr>
                        <a:t>……</a:t>
                      </a:r>
                      <a:endParaRPr lang="zh-CN">
                        <a:solidFill>
                          <a:schemeClr val="tx1"/>
                        </a:solidFill>
                      </a:endParaRPr>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r>
              <a:tr h="370840">
                <a:tc>
                  <a:txBody>
                    <a:bodyPr/>
                    <a:lstStyle/>
                    <a:p>
                      <a:pPr algn="ctr"/>
                      <a:r>
                        <a:rPr lang="en-US" b="0">
                          <a:solidFill>
                            <a:schemeClr val="tx1"/>
                          </a:solidFill>
                        </a:rPr>
                        <a:t>3</a:t>
                      </a:r>
                      <a:endParaRPr lang="zh-CN" b="0">
                        <a:solidFill>
                          <a:schemeClr val="tx1"/>
                        </a:solidFill>
                      </a:endParaRPr>
                    </a:p>
                  </a:txBody>
                </a:tc>
                <a:tc>
                  <a:txBody>
                    <a:bodyPr/>
                    <a:lstStyle/>
                    <a:p>
                      <a:pPr algn="ctr"/>
                      <a:r>
                        <a:rPr lang="en-US">
                          <a:solidFill>
                            <a:schemeClr val="tx1"/>
                          </a:solidFill>
                        </a:rPr>
                        <a:t>……</a:t>
                      </a:r>
                      <a:endParaRPr lang="zh-CN">
                        <a:solidFill>
                          <a:schemeClr val="tx1"/>
                        </a:solidFill>
                      </a:endParaRPr>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r>
              <a:tr h="370840">
                <a:tc>
                  <a:txBody>
                    <a:bodyPr/>
                    <a:lstStyle/>
                    <a:p>
                      <a:pPr algn="ctr"/>
                      <a:r>
                        <a:rPr lang="en-US" b="0">
                          <a:solidFill>
                            <a:schemeClr val="tx1"/>
                          </a:solidFill>
                        </a:rPr>
                        <a:t>4</a:t>
                      </a:r>
                      <a:endParaRPr lang="zh-CN" b="0">
                        <a:solidFill>
                          <a:schemeClr val="tx1"/>
                        </a:solidFill>
                      </a:endParaRPr>
                    </a:p>
                  </a:txBody>
                </a:tc>
                <a:tc>
                  <a:txBody>
                    <a:bodyPr/>
                    <a:lstStyle/>
                    <a:p>
                      <a:pPr algn="ctr"/>
                      <a:r>
                        <a:rPr lang="en-US">
                          <a:solidFill>
                            <a:schemeClr val="tx1"/>
                          </a:solidFill>
                        </a:rPr>
                        <a:t>……</a:t>
                      </a:r>
                      <a:endParaRPr lang="zh-CN">
                        <a:solidFill>
                          <a:schemeClr val="tx1"/>
                        </a:solidFill>
                      </a:endParaRPr>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r>
              <a:tr h="370840">
                <a:tc>
                  <a:txBody>
                    <a:bodyPr/>
                    <a:lstStyle/>
                    <a:p>
                      <a:pPr algn="ctr"/>
                      <a:r>
                        <a:rPr lang="en-US"/>
                        <a:t>5</a:t>
                      </a:r>
                      <a:endParaRPr lang="zh-CN"/>
                    </a:p>
                  </a:txBody>
                </a:tc>
                <a:tc>
                  <a:txBody>
                    <a:bodyPr/>
                    <a:lstStyle/>
                    <a:p>
                      <a:pPr algn="ctr"/>
                      <a:r>
                        <a:rPr lang="en-US"/>
                        <a:t>……</a:t>
                      </a:r>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c>
                  <a:txBody>
                    <a:bodyPr/>
                    <a:lstStyle/>
                    <a:p>
                      <a:endParaRPr lang="zh-CN"/>
                    </a:p>
                  </a:txBody>
                </a:tc>
              </a:tr>
            </a:tbl>
          </a:graphicData>
        </a:graphic>
      </p:graphicFrame>
      <p:sp>
        <p:nvSpPr>
          <p:cNvPr id="9" name="矩形 8"/>
          <p:cNvSpPr/>
          <p:nvPr/>
        </p:nvSpPr>
        <p:spPr>
          <a:xfrm>
            <a:off x="1288471" y="3785863"/>
            <a:ext cx="10113820" cy="398210"/>
          </a:xfrm>
          <a:prstGeom prst="rect">
            <a:avLst/>
          </a:prstGeom>
          <a:gradFill rotWithShape="1">
            <a:gsLst>
              <a:gs pos="0">
                <a:schemeClr val="accent1">
                  <a:lumMod val="102000"/>
                  <a:tint val="94000"/>
                </a:schemeClr>
              </a:gs>
              <a:gs pos="50000">
                <a:schemeClr val="accent1">
                  <a:shade val="100000"/>
                  <a:lumMod val="100000"/>
                </a:schemeClr>
              </a:gs>
              <a:gs pos="100000">
                <a:schemeClr val="accent1">
                  <a:shade val="78000"/>
                  <a:lumMod val="99000"/>
                </a:schemeClr>
              </a:gs>
            </a:gsLst>
            <a:lin ang="5400000" scaled="0"/>
          </a:gradFill>
        </p:spPr>
        <p:txBody>
          <a:bodyPr anchor="ctr"/>
          <a:lstStyle/>
          <a:p>
            <a:pPr algn="ctr"/>
            <a:r>
              <a:rPr lang="zh-CN">
                <a:solidFill>
                  <a:schemeClr val="lt1"/>
                </a:solidFill>
              </a:rPr>
              <a:t>添加一条</a:t>
            </a:r>
            <a:endParaRPr lang="zh-CN">
              <a:solidFill>
                <a:schemeClr val="lt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447309" y="1191491"/>
            <a:ext cx="3241964" cy="0"/>
          </a:xfrm>
          <a:prstGeom prst="line">
            <a:avLst/>
          </a:prstGeom>
          <a:ln w="6350" cap="flat" cmpd="sng">
            <a:solidFill>
              <a:schemeClr val="accent1"/>
            </a:solidFill>
            <a:prstDash val="solid"/>
            <a:miter/>
          </a:ln>
        </p:spPr>
      </p:cxnSp>
      <p:sp>
        <p:nvSpPr>
          <p:cNvPr id="6" name="文本框 5"/>
          <p:cNvSpPr txBox="1"/>
          <p:nvPr/>
        </p:nvSpPr>
        <p:spPr>
          <a:xfrm>
            <a:off x="5289873" y="822159"/>
            <a:ext cx="1569660" cy="369332"/>
          </a:xfrm>
          <a:prstGeom prst="rect">
            <a:avLst/>
          </a:prstGeom>
          <a:noFill/>
        </p:spPr>
        <p:txBody>
          <a:bodyPr wrap="none">
            <a:spAutoFit/>
          </a:bodyPr>
          <a:lstStyle/>
          <a:p>
            <a:r>
              <a:rPr lang="zh-CN"/>
              <a:t>增加</a:t>
            </a:r>
            <a:r>
              <a:rPr lang="zh-CN"/>
              <a:t>判断</a:t>
            </a:r>
            <a:r>
              <a:rPr lang="zh-CN"/>
              <a:t>试题</a:t>
            </a:r>
            <a:endParaRPr lang="zh-CN"/>
          </a:p>
        </p:txBody>
      </p:sp>
      <p:graphicFrame>
        <p:nvGraphicFramePr>
          <p:cNvPr id="7" name="表格 6"/>
          <p:cNvGraphicFramePr/>
          <p:nvPr/>
        </p:nvGraphicFramePr>
        <p:xfrm rot="0">
          <a:off x="1985303" y="1510764"/>
          <a:ext cx="8172450" cy="368300"/>
        </p:xfrm>
        <a:graphic>
          <a:graphicData uri="http://schemas.openxmlformats.org/drawingml/2006/table">
            <a:tbl>
              <a:tblPr firstRow="1" bandRow="1">
                <a:tableStyleId>{5C22544A-7EE6-4342-B048-85BDC9FD1C3A}</a:tableStyleId>
              </a:tblPr>
              <a:tblGrid>
                <a:gridCol w="1246911"/>
                <a:gridCol w="2812473"/>
                <a:gridCol w="2008909"/>
                <a:gridCol w="2103444"/>
              </a:tblGrid>
              <a:tr h="370840">
                <a:tc>
                  <a:txBody>
                    <a:bodyPr/>
                    <a:lstStyle/>
                    <a:p>
                      <a:pPr algn="ctr"/>
                      <a:r>
                        <a:rPr lang="zh-CN" sz="1400"/>
                        <a:t>编号</a:t>
                      </a:r>
                      <a:endParaRPr lang="zh-CN" sz="1400"/>
                    </a:p>
                  </a:txBody>
                </a:tc>
                <a:tc>
                  <a:txBody>
                    <a:bodyPr/>
                    <a:lstStyle/>
                    <a:p>
                      <a:pPr algn="ctr"/>
                      <a:r>
                        <a:rPr lang="zh-CN" sz="1400"/>
                        <a:t>题干</a:t>
                      </a:r>
                      <a:endParaRPr lang="zh-CN" sz="1400"/>
                    </a:p>
                  </a:txBody>
                </a:tc>
                <a:tc>
                  <a:txBody>
                    <a:bodyPr/>
                    <a:lstStyle/>
                    <a:p>
                      <a:pPr marL="0" indent="0" algn="ctr" defTabSz="914400">
                        <a:lnSpc>
                          <a:spcPct val="100000"/>
                        </a:lnSpc>
                        <a:spcBef>
                          <a:spcPts val="0"/>
                        </a:spcBef>
                        <a:spcAft>
                          <a:spcPts val="0"/>
                        </a:spcAft>
                        <a:buNone/>
                      </a:pPr>
                      <a:r>
                        <a:rPr lang="zh-CN" sz="1400"/>
                        <a:t>是否正确</a:t>
                      </a:r>
                    </a:p>
                  </a:txBody>
                </a:tc>
                <a:tc>
                  <a:txBody>
                    <a:bodyPr/>
                    <a:lstStyle/>
                    <a:p>
                      <a:pPr algn="ctr"/>
                      <a:r>
                        <a:rPr lang="zh-CN" sz="1400"/>
                        <a:t>解析</a:t>
                      </a:r>
                      <a:endParaRPr lang="zh-CN" sz="1400"/>
                    </a:p>
                  </a:txBody>
                </a:tc>
              </a:tr>
            </a:tbl>
          </a:graphicData>
        </a:graphic>
      </p:graphicFrame>
      <p:graphicFrame>
        <p:nvGraphicFramePr>
          <p:cNvPr id="8" name="表格 7"/>
          <p:cNvGraphicFramePr/>
          <p:nvPr/>
        </p:nvGraphicFramePr>
        <p:xfrm rot="0">
          <a:off x="1985303" y="1881605"/>
          <a:ext cx="8178800" cy="1841500"/>
        </p:xfrm>
        <a:graphic>
          <a:graphicData uri="http://schemas.openxmlformats.org/drawingml/2006/table">
            <a:tbl>
              <a:tblPr firstRow="1" bandRow="1">
                <a:tableStyleId>{5C22544A-7EE6-4342-B048-85BDC9FD1C3A}</a:tableStyleId>
              </a:tblPr>
              <a:tblGrid>
                <a:gridCol w="1246911"/>
                <a:gridCol w="2812473"/>
                <a:gridCol w="2008908"/>
                <a:gridCol w="2105891"/>
              </a:tblGrid>
              <a:tr h="370840">
                <a:tc>
                  <a:txBody>
                    <a:bodyPr/>
                    <a:lstStyle/>
                    <a:p>
                      <a:pPr algn="ctr"/>
                      <a:r>
                        <a:rPr lang="en-US" b="0">
                          <a:solidFill>
                            <a:schemeClr val="tx1"/>
                          </a:solidFill>
                        </a:rPr>
                        <a:t>1</a:t>
                      </a:r>
                      <a:endParaRPr lang="zh-CN" b="0">
                        <a:solidFill>
                          <a:schemeClr val="tx1"/>
                        </a:solidFill>
                      </a:endParaRPr>
                    </a:p>
                  </a:txBody>
                </a:tc>
                <a:tc>
                  <a:txBody>
                    <a:bodyPr/>
                    <a:lstStyle/>
                    <a:p>
                      <a:pPr algn="ctr"/>
                      <a:r>
                        <a:rPr lang="en-US">
                          <a:solidFill>
                            <a:schemeClr val="tx1"/>
                          </a:solidFill>
                        </a:rPr>
                        <a:t>……</a:t>
                      </a:r>
                      <a:endParaRPr lang="zh-CN">
                        <a:solidFill>
                          <a:schemeClr val="tx1"/>
                        </a:solidFill>
                      </a:endParaRPr>
                    </a:p>
                  </a:txBody>
                </a:tc>
                <a:tc>
                  <a:txBody>
                    <a:bodyPr/>
                    <a:lstStyle/>
                    <a:p>
                      <a:pPr algn="ctr"/>
                      <a:r>
                        <a:rPr lang="en-US" b="0">
                          <a:solidFill>
                            <a:schemeClr val="tx1"/>
                          </a:solidFill>
                        </a:rPr>
                        <a:t>Y</a:t>
                      </a:r>
                      <a:endParaRPr lang="zh-CN" b="0">
                        <a:solidFill>
                          <a:schemeClr val="tx1"/>
                        </a:solidFill>
                      </a:endParaRPr>
                    </a:p>
                  </a:txBody>
                </a:tc>
                <a:tc>
                  <a:txBody>
                    <a:bodyPr/>
                    <a:lstStyle/>
                    <a:p>
                      <a:pPr algn="ctr"/>
                      <a:r>
                        <a:rPr lang="en-US" b="0">
                          <a:solidFill>
                            <a:schemeClr val="tx1"/>
                          </a:solidFill>
                        </a:rPr>
                        <a:t>……</a:t>
                      </a:r>
                      <a:endParaRPr lang="zh-CN" b="0">
                        <a:solidFill>
                          <a:schemeClr val="tx1"/>
                        </a:solidFill>
                      </a:endParaRPr>
                    </a:p>
                  </a:txBody>
                </a:tc>
              </a:tr>
              <a:tr h="370840">
                <a:tc>
                  <a:txBody>
                    <a:bodyPr/>
                    <a:lstStyle/>
                    <a:p>
                      <a:pPr algn="ctr"/>
                      <a:r>
                        <a:rPr lang="en-US" b="0">
                          <a:solidFill>
                            <a:schemeClr val="tx1"/>
                          </a:solidFill>
                        </a:rPr>
                        <a:t>2</a:t>
                      </a:r>
                      <a:endParaRPr lang="zh-CN" b="0">
                        <a:solidFill>
                          <a:schemeClr val="tx1"/>
                        </a:solidFill>
                      </a:endParaRPr>
                    </a:p>
                  </a:txBody>
                </a:tc>
                <a:tc>
                  <a:txBody>
                    <a:bodyPr/>
                    <a:lstStyle/>
                    <a:p>
                      <a:pPr algn="ctr"/>
                      <a:r>
                        <a:rPr lang="en-US">
                          <a:solidFill>
                            <a:schemeClr val="tx1"/>
                          </a:solidFill>
                        </a:rPr>
                        <a:t>……</a:t>
                      </a:r>
                      <a:endParaRPr lang="zh-CN">
                        <a:solidFill>
                          <a:schemeClr val="tx1"/>
                        </a:solidFill>
                      </a:endParaRPr>
                    </a:p>
                  </a:txBody>
                </a:tc>
                <a:tc>
                  <a:txBody>
                    <a:bodyPr/>
                    <a:lstStyle/>
                    <a:p>
                      <a:endParaRPr lang="zh-CN"/>
                    </a:p>
                  </a:txBody>
                </a:tc>
                <a:tc>
                  <a:txBody>
                    <a:bodyPr/>
                    <a:lstStyle/>
                    <a:p>
                      <a:endParaRPr lang="zh-CN"/>
                    </a:p>
                  </a:txBody>
                </a:tc>
              </a:tr>
              <a:tr h="370840">
                <a:tc>
                  <a:txBody>
                    <a:bodyPr/>
                    <a:lstStyle/>
                    <a:p>
                      <a:pPr algn="ctr"/>
                      <a:r>
                        <a:rPr lang="en-US" b="0">
                          <a:solidFill>
                            <a:schemeClr val="tx1"/>
                          </a:solidFill>
                        </a:rPr>
                        <a:t>3</a:t>
                      </a:r>
                      <a:endParaRPr lang="zh-CN" b="0">
                        <a:solidFill>
                          <a:schemeClr val="tx1"/>
                        </a:solidFill>
                      </a:endParaRPr>
                    </a:p>
                  </a:txBody>
                </a:tc>
                <a:tc>
                  <a:txBody>
                    <a:bodyPr/>
                    <a:lstStyle/>
                    <a:p>
                      <a:pPr algn="ctr"/>
                      <a:r>
                        <a:rPr lang="en-US">
                          <a:solidFill>
                            <a:schemeClr val="tx1"/>
                          </a:solidFill>
                        </a:rPr>
                        <a:t>……</a:t>
                      </a:r>
                      <a:endParaRPr lang="zh-CN">
                        <a:solidFill>
                          <a:schemeClr val="tx1"/>
                        </a:solidFill>
                      </a:endParaRPr>
                    </a:p>
                  </a:txBody>
                </a:tc>
                <a:tc>
                  <a:txBody>
                    <a:bodyPr/>
                    <a:lstStyle/>
                    <a:p>
                      <a:endParaRPr lang="zh-CN"/>
                    </a:p>
                  </a:txBody>
                </a:tc>
                <a:tc>
                  <a:txBody>
                    <a:bodyPr/>
                    <a:lstStyle/>
                    <a:p>
                      <a:endParaRPr lang="zh-CN"/>
                    </a:p>
                  </a:txBody>
                </a:tc>
              </a:tr>
              <a:tr h="370840">
                <a:tc>
                  <a:txBody>
                    <a:bodyPr/>
                    <a:lstStyle/>
                    <a:p>
                      <a:pPr algn="ctr"/>
                      <a:r>
                        <a:rPr lang="en-US" b="0">
                          <a:solidFill>
                            <a:schemeClr val="tx1"/>
                          </a:solidFill>
                        </a:rPr>
                        <a:t>4</a:t>
                      </a:r>
                      <a:endParaRPr lang="zh-CN" b="0">
                        <a:solidFill>
                          <a:schemeClr val="tx1"/>
                        </a:solidFill>
                      </a:endParaRPr>
                    </a:p>
                  </a:txBody>
                </a:tc>
                <a:tc>
                  <a:txBody>
                    <a:bodyPr/>
                    <a:lstStyle/>
                    <a:p>
                      <a:pPr algn="ctr"/>
                      <a:r>
                        <a:rPr lang="en-US">
                          <a:solidFill>
                            <a:schemeClr val="tx1"/>
                          </a:solidFill>
                        </a:rPr>
                        <a:t>……</a:t>
                      </a:r>
                      <a:endParaRPr lang="zh-CN">
                        <a:solidFill>
                          <a:schemeClr val="tx1"/>
                        </a:solidFill>
                      </a:endParaRPr>
                    </a:p>
                  </a:txBody>
                </a:tc>
                <a:tc>
                  <a:txBody>
                    <a:bodyPr/>
                    <a:lstStyle/>
                    <a:p>
                      <a:endParaRPr lang="zh-CN"/>
                    </a:p>
                  </a:txBody>
                </a:tc>
                <a:tc>
                  <a:txBody>
                    <a:bodyPr/>
                    <a:lstStyle/>
                    <a:p>
                      <a:endParaRPr lang="zh-CN"/>
                    </a:p>
                  </a:txBody>
                </a:tc>
              </a:tr>
              <a:tr h="370840">
                <a:tc>
                  <a:txBody>
                    <a:bodyPr/>
                    <a:lstStyle/>
                    <a:p>
                      <a:pPr algn="ctr"/>
                      <a:r>
                        <a:rPr lang="en-US"/>
                        <a:t>5</a:t>
                      </a:r>
                      <a:endParaRPr lang="zh-CN"/>
                    </a:p>
                  </a:txBody>
                </a:tc>
                <a:tc>
                  <a:txBody>
                    <a:bodyPr/>
                    <a:lstStyle/>
                    <a:p>
                      <a:pPr algn="ctr"/>
                      <a:r>
                        <a:rPr lang="en-US"/>
                        <a:t>……</a:t>
                      </a:r>
                      <a:endParaRPr lang="zh-CN"/>
                    </a:p>
                  </a:txBody>
                </a:tc>
                <a:tc>
                  <a:txBody>
                    <a:bodyPr/>
                    <a:lstStyle/>
                    <a:p>
                      <a:endParaRPr lang="zh-CN"/>
                    </a:p>
                  </a:txBody>
                </a:tc>
                <a:tc>
                  <a:txBody>
                    <a:bodyPr/>
                    <a:lstStyle/>
                    <a:p>
                      <a:endParaRPr lang="zh-CN"/>
                    </a:p>
                  </a:txBody>
                </a:tc>
              </a:tr>
            </a:tbl>
          </a:graphicData>
        </a:graphic>
      </p:graphicFrame>
      <p:sp>
        <p:nvSpPr>
          <p:cNvPr id="9" name="矩形 8"/>
          <p:cNvSpPr/>
          <p:nvPr/>
        </p:nvSpPr>
        <p:spPr>
          <a:xfrm rot="0" flipH="0" flipV="0">
            <a:off x="1985303" y="3735804"/>
            <a:ext cx="8172450" cy="331465"/>
          </a:xfrm>
          <a:prstGeom prst="rect">
            <a:avLst/>
          </a:prstGeom>
          <a:gradFill rotWithShape="1">
            <a:gsLst>
              <a:gs pos="0">
                <a:schemeClr val="accent1">
                  <a:lumMod val="102000"/>
                  <a:tint val="94000"/>
                </a:schemeClr>
              </a:gs>
              <a:gs pos="50000">
                <a:schemeClr val="accent1">
                  <a:shade val="100000"/>
                  <a:lumMod val="100000"/>
                </a:schemeClr>
              </a:gs>
              <a:gs pos="100000">
                <a:schemeClr val="accent1">
                  <a:shade val="78000"/>
                  <a:lumMod val="99000"/>
                </a:schemeClr>
              </a:gs>
            </a:gsLst>
            <a:lin ang="5400000" scaled="0"/>
          </a:gradFill>
        </p:spPr>
        <p:txBody>
          <a:bodyPr anchor="ctr"/>
          <a:lstStyle/>
          <a:p>
            <a:pPr algn="ctr"/>
            <a:r>
              <a:rPr lang="zh-CN">
                <a:solidFill>
                  <a:schemeClr val="lt1"/>
                </a:solidFill>
              </a:rPr>
              <a:t>添加一条</a:t>
            </a:r>
            <a:endParaRPr lang="zh-CN">
              <a:solidFill>
                <a:schemeClr val="lt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447309" y="1191491"/>
            <a:ext cx="3241964" cy="0"/>
          </a:xfrm>
          <a:prstGeom prst="line">
            <a:avLst/>
          </a:prstGeom>
          <a:ln w="6350" cap="flat" cmpd="sng">
            <a:solidFill>
              <a:schemeClr val="accent1"/>
            </a:solidFill>
            <a:prstDash val="solid"/>
            <a:miter/>
          </a:ln>
        </p:spPr>
      </p:cxnSp>
      <p:sp>
        <p:nvSpPr>
          <p:cNvPr id="6" name="文本框 5"/>
          <p:cNvSpPr txBox="1"/>
          <p:nvPr/>
        </p:nvSpPr>
        <p:spPr>
          <a:xfrm>
            <a:off x="5289873" y="822159"/>
            <a:ext cx="1627369" cy="369332"/>
          </a:xfrm>
          <a:prstGeom prst="rect">
            <a:avLst/>
          </a:prstGeom>
          <a:noFill/>
        </p:spPr>
        <p:txBody>
          <a:bodyPr wrap="none">
            <a:spAutoFit/>
          </a:bodyPr>
          <a:lstStyle/>
          <a:p>
            <a:r>
              <a:rPr lang="zh-CN"/>
              <a:t>增加实务试题</a:t>
            </a:r>
            <a:endParaRPr lang="zh-CN"/>
          </a:p>
        </p:txBody>
      </p:sp>
      <p:graphicFrame>
        <p:nvGraphicFramePr>
          <p:cNvPr id="7" name="表格 6"/>
          <p:cNvGraphicFramePr/>
          <p:nvPr/>
        </p:nvGraphicFramePr>
        <p:xfrm>
          <a:off x="1288471" y="1560823"/>
          <a:ext cx="10113820" cy="370840"/>
        </p:xfrm>
        <a:graphic>
          <a:graphicData uri="http://schemas.openxmlformats.org/drawingml/2006/table">
            <a:tbl>
              <a:tblPr firstRow="1" bandRow="1">
                <a:tableStyleId>{5C22544A-7EE6-4342-B048-85BDC9FD1C3A}</a:tableStyleId>
              </a:tblPr>
              <a:tblGrid>
                <a:gridCol w="1867610"/>
                <a:gridCol w="3189300"/>
                <a:gridCol w="2528455"/>
                <a:gridCol w="2528455"/>
              </a:tblGrid>
              <a:tr h="370840">
                <a:tc>
                  <a:txBody>
                    <a:bodyPr/>
                    <a:lstStyle/>
                    <a:p>
                      <a:pPr algn="ctr"/>
                      <a:r>
                        <a:rPr lang="zh-CN" sz="1400"/>
                        <a:t>编号</a:t>
                      </a:r>
                      <a:endParaRPr lang="zh-CN" sz="1400"/>
                    </a:p>
                  </a:txBody>
                </a:tc>
                <a:tc>
                  <a:txBody>
                    <a:bodyPr/>
                    <a:lstStyle/>
                    <a:p>
                      <a:pPr algn="ctr"/>
                      <a:r>
                        <a:rPr lang="zh-CN" sz="1400"/>
                        <a:t>题干</a:t>
                      </a:r>
                      <a:endParaRPr lang="zh-CN" sz="1400"/>
                    </a:p>
                  </a:txBody>
                </a:tc>
                <a:tc>
                  <a:txBody>
                    <a:bodyPr/>
                    <a:lstStyle/>
                    <a:p>
                      <a:pPr marL="0" indent="0" algn="ctr" defTabSz="914400">
                        <a:lnSpc>
                          <a:spcPct val="100000"/>
                        </a:lnSpc>
                        <a:spcBef>
                          <a:spcPts val="0"/>
                        </a:spcBef>
                        <a:spcAft>
                          <a:spcPts val="0"/>
                        </a:spcAft>
                        <a:buNone/>
                      </a:pPr>
                      <a:r>
                        <a:rPr lang="zh-CN" sz="1400"/>
                        <a:t>答案</a:t>
                      </a:r>
                    </a:p>
                  </a:txBody>
                </a:tc>
                <a:tc>
                  <a:txBody>
                    <a:bodyPr/>
                    <a:lstStyle/>
                    <a:p>
                      <a:pPr algn="ctr"/>
                      <a:r>
                        <a:rPr lang="zh-CN" sz="1400"/>
                        <a:t>解析</a:t>
                      </a:r>
                      <a:endParaRPr lang="zh-CN" sz="1400"/>
                    </a:p>
                  </a:txBody>
                </a:tc>
              </a:tr>
            </a:tbl>
          </a:graphicData>
        </a:graphic>
      </p:graphicFrame>
      <p:graphicFrame>
        <p:nvGraphicFramePr>
          <p:cNvPr id="8" name="表格 7"/>
          <p:cNvGraphicFramePr/>
          <p:nvPr/>
        </p:nvGraphicFramePr>
        <p:xfrm>
          <a:off x="1288471" y="1931663"/>
          <a:ext cx="10113821" cy="1854200"/>
        </p:xfrm>
        <a:graphic>
          <a:graphicData uri="http://schemas.openxmlformats.org/drawingml/2006/table">
            <a:tbl>
              <a:tblPr firstRow="1" bandRow="1">
                <a:tableStyleId>{5C22544A-7EE6-4342-B048-85BDC9FD1C3A}</a:tableStyleId>
              </a:tblPr>
              <a:tblGrid>
                <a:gridCol w="1870368"/>
                <a:gridCol w="3186543"/>
                <a:gridCol w="2528455"/>
                <a:gridCol w="2528455"/>
              </a:tblGrid>
              <a:tr h="370840">
                <a:tc>
                  <a:txBody>
                    <a:bodyPr/>
                    <a:lstStyle/>
                    <a:p>
                      <a:pPr algn="ctr"/>
                      <a:r>
                        <a:rPr lang="en-US" b="0">
                          <a:solidFill>
                            <a:schemeClr val="tx1"/>
                          </a:solidFill>
                        </a:rPr>
                        <a:t>1</a:t>
                      </a:r>
                      <a:endParaRPr lang="zh-CN" b="0">
                        <a:solidFill>
                          <a:schemeClr val="tx1"/>
                        </a:solidFill>
                      </a:endParaRPr>
                    </a:p>
                  </a:txBody>
                </a:tc>
                <a:tc>
                  <a:txBody>
                    <a:bodyPr/>
                    <a:lstStyle/>
                    <a:p>
                      <a:pPr algn="ctr"/>
                      <a:r>
                        <a:rPr lang="en-US">
                          <a:solidFill>
                            <a:schemeClr val="tx1"/>
                          </a:solidFill>
                        </a:rPr>
                        <a:t>……</a:t>
                      </a:r>
                      <a:endParaRPr lang="zh-CN">
                        <a:solidFill>
                          <a:schemeClr val="tx1"/>
                        </a:solidFill>
                      </a:endParaRPr>
                    </a:p>
                  </a:txBody>
                </a:tc>
                <a:tc>
                  <a:txBody>
                    <a:bodyPr/>
                    <a:lstStyle/>
                    <a:p>
                      <a:pPr algn="ctr"/>
                      <a:r>
                        <a:rPr lang="en-US" b="0">
                          <a:solidFill>
                            <a:schemeClr val="tx1"/>
                          </a:solidFill>
                        </a:rPr>
                        <a:t>……</a:t>
                      </a:r>
                      <a:endParaRPr lang="zh-CN" b="0">
                        <a:solidFill>
                          <a:schemeClr val="tx1"/>
                        </a:solidFill>
                      </a:endParaRPr>
                    </a:p>
                  </a:txBody>
                </a:tc>
                <a:tc>
                  <a:txBody>
                    <a:bodyPr/>
                    <a:lstStyle/>
                    <a:p>
                      <a:pPr algn="ctr"/>
                      <a:r>
                        <a:rPr lang="en-US" b="0">
                          <a:solidFill>
                            <a:schemeClr val="tx1"/>
                          </a:solidFill>
                        </a:rPr>
                        <a:t>……</a:t>
                      </a:r>
                      <a:endParaRPr lang="zh-CN" b="0">
                        <a:solidFill>
                          <a:schemeClr val="tx1"/>
                        </a:solidFill>
                      </a:endParaRPr>
                    </a:p>
                  </a:txBody>
                </a:tc>
              </a:tr>
              <a:tr h="370840">
                <a:tc>
                  <a:txBody>
                    <a:bodyPr/>
                    <a:lstStyle/>
                    <a:p>
                      <a:pPr algn="ctr"/>
                      <a:r>
                        <a:rPr lang="en-US" b="0">
                          <a:solidFill>
                            <a:schemeClr val="tx1"/>
                          </a:solidFill>
                        </a:rPr>
                        <a:t>2</a:t>
                      </a:r>
                      <a:endParaRPr lang="zh-CN" b="0">
                        <a:solidFill>
                          <a:schemeClr val="tx1"/>
                        </a:solidFill>
                      </a:endParaRPr>
                    </a:p>
                  </a:txBody>
                </a:tc>
                <a:tc>
                  <a:txBody>
                    <a:bodyPr/>
                    <a:lstStyle/>
                    <a:p>
                      <a:pPr algn="ctr"/>
                      <a:r>
                        <a:rPr lang="en-US">
                          <a:solidFill>
                            <a:schemeClr val="tx1"/>
                          </a:solidFill>
                        </a:rPr>
                        <a:t>……</a:t>
                      </a:r>
                      <a:endParaRPr lang="zh-CN">
                        <a:solidFill>
                          <a:schemeClr val="tx1"/>
                        </a:solidFill>
                      </a:endParaRPr>
                    </a:p>
                  </a:txBody>
                </a:tc>
                <a:tc>
                  <a:txBody>
                    <a:bodyPr/>
                    <a:lstStyle/>
                    <a:p>
                      <a:endParaRPr lang="zh-CN"/>
                    </a:p>
                  </a:txBody>
                </a:tc>
                <a:tc>
                  <a:txBody>
                    <a:bodyPr/>
                    <a:lstStyle/>
                    <a:p>
                      <a:endParaRPr lang="zh-CN"/>
                    </a:p>
                  </a:txBody>
                </a:tc>
              </a:tr>
              <a:tr h="370840">
                <a:tc>
                  <a:txBody>
                    <a:bodyPr/>
                    <a:lstStyle/>
                    <a:p>
                      <a:pPr algn="ctr"/>
                      <a:r>
                        <a:rPr lang="en-US" b="0">
                          <a:solidFill>
                            <a:schemeClr val="tx1"/>
                          </a:solidFill>
                        </a:rPr>
                        <a:t>3</a:t>
                      </a:r>
                      <a:endParaRPr lang="zh-CN" b="0">
                        <a:solidFill>
                          <a:schemeClr val="tx1"/>
                        </a:solidFill>
                      </a:endParaRPr>
                    </a:p>
                  </a:txBody>
                </a:tc>
                <a:tc>
                  <a:txBody>
                    <a:bodyPr/>
                    <a:lstStyle/>
                    <a:p>
                      <a:pPr algn="ctr"/>
                      <a:r>
                        <a:rPr lang="en-US">
                          <a:solidFill>
                            <a:schemeClr val="tx1"/>
                          </a:solidFill>
                        </a:rPr>
                        <a:t>……</a:t>
                      </a:r>
                      <a:endParaRPr lang="zh-CN">
                        <a:solidFill>
                          <a:schemeClr val="tx1"/>
                        </a:solidFill>
                      </a:endParaRPr>
                    </a:p>
                  </a:txBody>
                </a:tc>
                <a:tc>
                  <a:txBody>
                    <a:bodyPr/>
                    <a:lstStyle/>
                    <a:p>
                      <a:endParaRPr lang="zh-CN"/>
                    </a:p>
                  </a:txBody>
                </a:tc>
                <a:tc>
                  <a:txBody>
                    <a:bodyPr/>
                    <a:lstStyle/>
                    <a:p>
                      <a:endParaRPr lang="zh-CN"/>
                    </a:p>
                  </a:txBody>
                </a:tc>
              </a:tr>
              <a:tr h="370840">
                <a:tc>
                  <a:txBody>
                    <a:bodyPr/>
                    <a:lstStyle/>
                    <a:p>
                      <a:pPr algn="ctr"/>
                      <a:r>
                        <a:rPr lang="en-US" b="0">
                          <a:solidFill>
                            <a:schemeClr val="tx1"/>
                          </a:solidFill>
                        </a:rPr>
                        <a:t>4</a:t>
                      </a:r>
                      <a:endParaRPr lang="zh-CN" b="0">
                        <a:solidFill>
                          <a:schemeClr val="tx1"/>
                        </a:solidFill>
                      </a:endParaRPr>
                    </a:p>
                  </a:txBody>
                </a:tc>
                <a:tc>
                  <a:txBody>
                    <a:bodyPr/>
                    <a:lstStyle/>
                    <a:p>
                      <a:pPr algn="ctr"/>
                      <a:r>
                        <a:rPr lang="en-US">
                          <a:solidFill>
                            <a:schemeClr val="tx1"/>
                          </a:solidFill>
                        </a:rPr>
                        <a:t>……</a:t>
                      </a:r>
                      <a:endParaRPr lang="zh-CN">
                        <a:solidFill>
                          <a:schemeClr val="tx1"/>
                        </a:solidFill>
                      </a:endParaRPr>
                    </a:p>
                  </a:txBody>
                </a:tc>
                <a:tc>
                  <a:txBody>
                    <a:bodyPr/>
                    <a:lstStyle/>
                    <a:p>
                      <a:endParaRPr lang="zh-CN"/>
                    </a:p>
                  </a:txBody>
                </a:tc>
                <a:tc>
                  <a:txBody>
                    <a:bodyPr/>
                    <a:lstStyle/>
                    <a:p>
                      <a:endParaRPr lang="zh-CN"/>
                    </a:p>
                  </a:txBody>
                </a:tc>
              </a:tr>
              <a:tr h="370840">
                <a:tc>
                  <a:txBody>
                    <a:bodyPr/>
                    <a:lstStyle/>
                    <a:p>
                      <a:pPr algn="ctr"/>
                      <a:r>
                        <a:rPr lang="en-US"/>
                        <a:t>5</a:t>
                      </a:r>
                      <a:endParaRPr lang="zh-CN"/>
                    </a:p>
                  </a:txBody>
                </a:tc>
                <a:tc>
                  <a:txBody>
                    <a:bodyPr/>
                    <a:lstStyle/>
                    <a:p>
                      <a:pPr algn="ctr"/>
                      <a:r>
                        <a:rPr lang="en-US"/>
                        <a:t>……</a:t>
                      </a:r>
                      <a:endParaRPr lang="zh-CN"/>
                    </a:p>
                  </a:txBody>
                </a:tc>
                <a:tc>
                  <a:txBody>
                    <a:bodyPr/>
                    <a:lstStyle/>
                    <a:p>
                      <a:endParaRPr lang="zh-CN"/>
                    </a:p>
                  </a:txBody>
                </a:tc>
                <a:tc>
                  <a:txBody>
                    <a:bodyPr/>
                    <a:lstStyle/>
                    <a:p>
                      <a:endParaRPr lang="zh-CN"/>
                    </a:p>
                  </a:txBody>
                </a:tc>
              </a:tr>
            </a:tbl>
          </a:graphicData>
        </a:graphic>
      </p:graphicFrame>
      <p:sp>
        <p:nvSpPr>
          <p:cNvPr id="9" name="矩形 8"/>
          <p:cNvSpPr/>
          <p:nvPr/>
        </p:nvSpPr>
        <p:spPr>
          <a:xfrm>
            <a:off x="1288471" y="3785863"/>
            <a:ext cx="10113820" cy="398210"/>
          </a:xfrm>
          <a:prstGeom prst="rect">
            <a:avLst/>
          </a:prstGeom>
          <a:gradFill rotWithShape="1">
            <a:gsLst>
              <a:gs pos="0">
                <a:schemeClr val="accent1">
                  <a:lumMod val="102000"/>
                  <a:tint val="94000"/>
                </a:schemeClr>
              </a:gs>
              <a:gs pos="50000">
                <a:schemeClr val="accent1">
                  <a:shade val="100000"/>
                  <a:lumMod val="100000"/>
                </a:schemeClr>
              </a:gs>
              <a:gs pos="100000">
                <a:schemeClr val="accent1">
                  <a:shade val="78000"/>
                  <a:lumMod val="99000"/>
                </a:schemeClr>
              </a:gs>
            </a:gsLst>
            <a:lin ang="5400000" scaled="0"/>
          </a:gradFill>
        </p:spPr>
        <p:txBody>
          <a:bodyPr anchor="ctr"/>
          <a:lstStyle/>
          <a:p>
            <a:pPr algn="ctr"/>
            <a:r>
              <a:rPr lang="zh-CN">
                <a:solidFill>
                  <a:schemeClr val="lt1"/>
                </a:solidFill>
              </a:rPr>
              <a:t>添加一条</a:t>
            </a:r>
            <a:endParaRPr lang="zh-CN">
              <a:solidFill>
                <a:schemeClr val="lt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447309" y="1191491"/>
            <a:ext cx="3241964" cy="0"/>
          </a:xfrm>
          <a:prstGeom prst="line">
            <a:avLst/>
          </a:prstGeom>
          <a:ln w="6350" cap="flat" cmpd="sng">
            <a:solidFill>
              <a:schemeClr val="accent1"/>
            </a:solidFill>
            <a:prstDash val="solid"/>
            <a:miter/>
          </a:ln>
        </p:spPr>
      </p:cxnSp>
      <p:sp>
        <p:nvSpPr>
          <p:cNvPr id="6" name="文本框 5"/>
          <p:cNvSpPr txBox="1"/>
          <p:nvPr/>
        </p:nvSpPr>
        <p:spPr>
          <a:xfrm rot="0" flipH="0" flipV="0">
            <a:off x="5289873" y="822159"/>
            <a:ext cx="1627369" cy="369332"/>
          </a:xfrm>
          <a:prstGeom prst="rect">
            <a:avLst/>
          </a:prstGeom>
          <a:noFill/>
        </p:spPr>
        <p:txBody>
          <a:bodyPr wrap="none"/>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r>
              <a:rPr lang="zh-CN"/>
              <a:t>增加排序题试题</a:t>
            </a:r>
          </a:p>
        </p:txBody>
      </p:sp>
      <p:graphicFrame>
        <p:nvGraphicFramePr>
          <p:cNvPr id="7" name="表格 6"/>
          <p:cNvGraphicFramePr/>
          <p:nvPr/>
        </p:nvGraphicFramePr>
        <p:xfrm>
          <a:off x="1288471" y="1560823"/>
          <a:ext cx="10113820" cy="370840"/>
        </p:xfrm>
        <a:graphic>
          <a:graphicData uri="http://schemas.openxmlformats.org/drawingml/2006/table">
            <a:tbl>
              <a:tblPr firstRow="1" bandRow="1">
                <a:tableStyleId>{5C22544A-7EE6-4342-B048-85BDC9FD1C3A}</a:tableStyleId>
              </a:tblPr>
              <a:tblGrid>
                <a:gridCol w="533603"/>
                <a:gridCol w="911229"/>
                <a:gridCol w="722416"/>
                <a:gridCol w="722416"/>
                <a:gridCol w="722416"/>
                <a:gridCol w="722416"/>
                <a:gridCol w="722416"/>
                <a:gridCol w="722416"/>
                <a:gridCol w="722416"/>
                <a:gridCol w="722416"/>
                <a:gridCol w="722416"/>
                <a:gridCol w="722416"/>
                <a:gridCol w="722416"/>
                <a:gridCol w="722416"/>
              </a:tblGrid>
              <a:tr h="370840">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algn="ctr"/>
                      <a:r>
                        <a:rPr lang="zh-CN" sz="1400"/>
                        <a:t>编号</a:t>
                      </a:r>
                      <a:endParaRPr lang="zh-CN" sz="1400"/>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algn="ctr"/>
                      <a:r>
                        <a:rPr lang="zh-CN" sz="1400"/>
                        <a:t>题干</a:t>
                      </a:r>
                      <a:endParaRPr lang="zh-CN" sz="1400"/>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marL="0" indent="0" algn="ctr" defTabSz="457200">
                        <a:lnSpc>
                          <a:spcPct val="100000"/>
                        </a:lnSpc>
                        <a:buNone/>
                      </a:pPr>
                      <a:r>
                        <a:rPr lang="zh-CN" sz="1400" b="1" i="0" strike="noStrike" spc="0">
                          <a:solidFill>
                            <a:srgbClr val="FFFFFF"/>
                          </a:solidFill>
                          <a:latin typeface="等线"/>
                          <a:ea typeface="等线"/>
                        </a:rPr>
                        <a:t>A</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marL="0" indent="0" algn="ctr" defTabSz="457200">
                        <a:lnSpc>
                          <a:spcPct val="100000"/>
                        </a:lnSpc>
                        <a:buNone/>
                      </a:pPr>
                      <a:r>
                        <a:rPr lang="zh-CN" sz="1400" b="1" i="0" strike="noStrike" spc="0">
                          <a:solidFill>
                            <a:srgbClr val="FFFFFF"/>
                          </a:solidFill>
                          <a:latin typeface="等线"/>
                          <a:ea typeface="等线"/>
                        </a:rPr>
                        <a:t>B</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marL="0" indent="0" algn="ctr" defTabSz="457200">
                        <a:lnSpc>
                          <a:spcPct val="100000"/>
                        </a:lnSpc>
                        <a:buNone/>
                      </a:pPr>
                      <a:r>
                        <a:rPr lang="zh-CN" sz="1400" b="1" i="0" strike="noStrike" spc="0">
                          <a:solidFill>
                            <a:srgbClr val="FFFFFF"/>
                          </a:solidFill>
                          <a:latin typeface="等线"/>
                          <a:ea typeface="等线"/>
                        </a:rPr>
                        <a:t>C</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marL="0" indent="0" algn="ctr" defTabSz="457200">
                        <a:lnSpc>
                          <a:spcPct val="100000"/>
                        </a:lnSpc>
                        <a:buNone/>
                      </a:pPr>
                      <a:r>
                        <a:rPr lang="zh-CN" sz="1400" b="1" i="0" strike="noStrike" spc="0">
                          <a:solidFill>
                            <a:srgbClr val="FFFFFF"/>
                          </a:solidFill>
                          <a:latin typeface="等线"/>
                          <a:ea typeface="等线"/>
                        </a:rPr>
                        <a:t>D</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marL="0" indent="0" algn="ctr" defTabSz="457200">
                        <a:lnSpc>
                          <a:spcPct val="100000"/>
                        </a:lnSpc>
                        <a:buNone/>
                      </a:pPr>
                      <a:r>
                        <a:rPr lang="zh-CN" sz="1400" b="1" i="0" strike="noStrike" spc="0">
                          <a:solidFill>
                            <a:srgbClr val="FFFFFF"/>
                          </a:solidFill>
                          <a:latin typeface="等线"/>
                          <a:ea typeface="等线"/>
                        </a:rPr>
                        <a:t>E</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marL="0" indent="0" algn="ctr" defTabSz="457200">
                        <a:lnSpc>
                          <a:spcPct val="100000"/>
                        </a:lnSpc>
                        <a:buNone/>
                      </a:pPr>
                      <a:r>
                        <a:rPr lang="zh-CN" sz="1400" b="1" i="0" strike="noStrike" spc="0">
                          <a:solidFill>
                            <a:srgbClr val="FFFFFF"/>
                          </a:solidFill>
                          <a:latin typeface="等线"/>
                          <a:ea typeface="等线"/>
                        </a:rPr>
                        <a:t>F</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marL="0" indent="0" algn="ctr" defTabSz="457200">
                        <a:lnSpc>
                          <a:spcPct val="100000"/>
                        </a:lnSpc>
                        <a:buNone/>
                      </a:pPr>
                      <a:r>
                        <a:rPr lang="zh-CN" sz="1400" b="1" i="0" strike="noStrike" spc="0">
                          <a:solidFill>
                            <a:srgbClr val="FFFFFF"/>
                          </a:solidFill>
                          <a:latin typeface="等线"/>
                          <a:ea typeface="等线"/>
                        </a:rPr>
                        <a:t>G</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marL="0" indent="0" algn="ctr" defTabSz="457200">
                        <a:lnSpc>
                          <a:spcPct val="100000"/>
                        </a:lnSpc>
                        <a:buNone/>
                      </a:pPr>
                      <a:r>
                        <a:rPr lang="zh-CN" sz="1400" b="1" i="0" strike="noStrike" spc="0">
                          <a:solidFill>
                            <a:srgbClr val="FFFFFF"/>
                          </a:solidFill>
                          <a:latin typeface="等线"/>
                          <a:ea typeface="等线"/>
                        </a:rPr>
                        <a:t>H</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marL="0" indent="0" algn="ctr" defTabSz="457200">
                        <a:lnSpc>
                          <a:spcPct val="100000"/>
                        </a:lnSpc>
                        <a:buNone/>
                      </a:pPr>
                      <a:r>
                        <a:rPr lang="zh-CN" sz="1400" b="1" i="0" strike="noStrike" spc="0">
                          <a:solidFill>
                            <a:srgbClr val="FFFFFF"/>
                          </a:solidFill>
                          <a:latin typeface="等线"/>
                          <a:ea typeface="等线"/>
                        </a:rPr>
                        <a:t>I</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marL="0" indent="0" algn="ctr" defTabSz="457200">
                        <a:lnSpc>
                          <a:spcPct val="100000"/>
                        </a:lnSpc>
                        <a:buNone/>
                      </a:pPr>
                      <a:r>
                        <a:rPr lang="zh-CN" sz="1400" b="1" i="0" strike="noStrike" spc="0">
                          <a:solidFill>
                            <a:srgbClr val="FFFFFF"/>
                          </a:solidFill>
                          <a:latin typeface="等线"/>
                          <a:ea typeface="等线"/>
                        </a:rPr>
                        <a:t>J</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marL="0" indent="0" algn="ctr" defTabSz="914400">
                        <a:lnSpc>
                          <a:spcPct val="100000"/>
                        </a:lnSpc>
                        <a:spcBef>
                          <a:spcPts val="0"/>
                        </a:spcBef>
                        <a:spcAft>
                          <a:spcPts val="0"/>
                        </a:spcAft>
                        <a:buNone/>
                      </a:pPr>
                      <a:r>
                        <a:rPr lang="zh-CN" sz="1400"/>
                        <a:t>答案</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algn="ctr"/>
                      <a:r>
                        <a:rPr lang="zh-CN" sz="1400"/>
                        <a:t>解析</a:t>
                      </a:r>
                      <a:endParaRPr lang="zh-CN" sz="1400"/>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r>
            </a:tbl>
          </a:graphicData>
        </a:graphic>
      </p:graphicFrame>
      <p:sp>
        <p:nvSpPr>
          <p:cNvPr id="9" name="矩形 8"/>
          <p:cNvSpPr/>
          <p:nvPr/>
        </p:nvSpPr>
        <p:spPr>
          <a:xfrm rot="0">
            <a:off x="1290201" y="2247364"/>
            <a:ext cx="10113820" cy="398210"/>
          </a:xfrm>
          <a:prstGeom prst="rect">
            <a:avLst/>
          </a:prstGeom>
          <a:gradFill rotWithShape="1">
            <a:gsLst>
              <a:gs pos="0">
                <a:schemeClr val="accent1">
                  <a:lumMod val="102000"/>
                  <a:tint val="94000"/>
                </a:schemeClr>
              </a:gs>
              <a:gs pos="50000">
                <a:schemeClr val="accent1">
                  <a:shade val="100000"/>
                  <a:lumMod val="100000"/>
                </a:schemeClr>
              </a:gs>
              <a:gs pos="100000">
                <a:schemeClr val="accent1">
                  <a:shade val="78000"/>
                  <a:lumMod val="99000"/>
                </a:schemeClr>
              </a:gs>
            </a:gsLst>
            <a:lin ang="5400000" scaled="0"/>
          </a:gradFill>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a:solidFill>
                  <a:schemeClr val="lt1"/>
                </a:solidFill>
              </a:rPr>
              <a:t>添加一条</a:t>
            </a:r>
            <a:endParaRPr lang="zh-CN">
              <a:solidFill>
                <a:schemeClr val="lt1"/>
              </a:solidFill>
            </a:endParaRPr>
          </a:p>
        </p:txBody>
      </p:sp>
      <p:graphicFrame>
        <p:nvGraphicFramePr>
          <p:cNvPr id="10" name="表格 6"/>
          <p:cNvGraphicFramePr/>
          <p:nvPr/>
        </p:nvGraphicFramePr>
        <p:xfrm rot="0">
          <a:off x="1288471" y="1929123"/>
          <a:ext cx="10115550" cy="368300"/>
        </p:xfrm>
        <a:graphic>
          <a:graphicData uri="http://schemas.openxmlformats.org/drawingml/2006/table">
            <a:tbl>
              <a:tblPr firstRow="1" bandRow="1">
                <a:tableStyleId>{5C22544A-7EE6-4342-B048-85BDC9FD1C3A}</a:tableStyleId>
              </a:tblPr>
              <a:tblGrid>
                <a:gridCol w="533603"/>
                <a:gridCol w="911229"/>
                <a:gridCol w="722416"/>
                <a:gridCol w="722416"/>
                <a:gridCol w="722416"/>
                <a:gridCol w="722416"/>
                <a:gridCol w="722416"/>
                <a:gridCol w="722416"/>
                <a:gridCol w="722416"/>
                <a:gridCol w="722416"/>
                <a:gridCol w="722416"/>
                <a:gridCol w="722416"/>
                <a:gridCol w="722416"/>
                <a:gridCol w="722416"/>
              </a:tblGrid>
              <a:tr h="370840">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algn="ctr"/>
                      <a:r>
                        <a:rPr lang="zh-CN" sz="1400"/>
                        <a:t>1</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algn="ctr"/>
                      <a:r>
                        <a:rPr lang="zh-CN" sz="1400"/>
                        <a:t>将...排序</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marL="0" indent="0" algn="ctr" defTabSz="914400">
                        <a:lnSpc>
                          <a:spcPct val="100000"/>
                        </a:lnSpc>
                        <a:spcBef>
                          <a:spcPts val="0"/>
                        </a:spcBef>
                        <a:spcAft>
                          <a:spcPts val="0"/>
                        </a:spcAft>
                        <a:buNone/>
                      </a:pPr>
                      <a:r>
                        <a:rPr lang="zh-CN" sz="1400"/>
                        <a:t>答案</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lvl1pPr marL="0" lvl="0" algn="l" defTabSz="914400">
                        <a:defRPr sz="1800" b="1" kern="1200">
                          <a:solidFill>
                            <a:schemeClr val="lt1"/>
                          </a:solidFill>
                          <a:latin typeface="等线"/>
                          <a:ea typeface="等线"/>
                        </a:defRPr>
                      </a:lvl1pPr>
                      <a:lvl2pPr marL="457200" lvl="1" algn="l" defTabSz="914400">
                        <a:defRPr sz="1800" b="1" kern="1200">
                          <a:solidFill>
                            <a:schemeClr val="lt1"/>
                          </a:solidFill>
                          <a:latin typeface="等线"/>
                          <a:ea typeface="等线"/>
                        </a:defRPr>
                      </a:lvl2pPr>
                      <a:lvl3pPr marL="914400" lvl="2" algn="l" defTabSz="914400">
                        <a:defRPr sz="1800" b="1" kern="1200">
                          <a:solidFill>
                            <a:schemeClr val="lt1"/>
                          </a:solidFill>
                          <a:latin typeface="等线"/>
                          <a:ea typeface="等线"/>
                        </a:defRPr>
                      </a:lvl3pPr>
                      <a:lvl4pPr marL="1371600" lvl="3" algn="l" defTabSz="914400">
                        <a:defRPr sz="1800" b="1" kern="1200">
                          <a:solidFill>
                            <a:schemeClr val="lt1"/>
                          </a:solidFill>
                          <a:latin typeface="等线"/>
                          <a:ea typeface="等线"/>
                        </a:defRPr>
                      </a:lvl4pPr>
                      <a:lvl5pPr marL="1828800" lvl="4" algn="l" defTabSz="914400">
                        <a:defRPr sz="1800" b="1" kern="1200">
                          <a:solidFill>
                            <a:schemeClr val="lt1"/>
                          </a:solidFill>
                          <a:latin typeface="等线"/>
                          <a:ea typeface="等线"/>
                        </a:defRPr>
                      </a:lvl5pPr>
                      <a:lvl6pPr marL="2286000" lvl="5" algn="l" defTabSz="914400">
                        <a:defRPr sz="1800" b="1" kern="1200">
                          <a:solidFill>
                            <a:schemeClr val="lt1"/>
                          </a:solidFill>
                          <a:latin typeface="等线"/>
                          <a:ea typeface="等线"/>
                        </a:defRPr>
                      </a:lvl6pPr>
                      <a:lvl7pPr marL="2743200" lvl="6" algn="l" defTabSz="914400">
                        <a:defRPr sz="1800" b="1" kern="1200">
                          <a:solidFill>
                            <a:schemeClr val="lt1"/>
                          </a:solidFill>
                          <a:latin typeface="等线"/>
                          <a:ea typeface="等线"/>
                        </a:defRPr>
                      </a:lvl7pPr>
                      <a:lvl8pPr marL="3200400" lvl="7" algn="l" defTabSz="914400">
                        <a:defRPr sz="1800" b="1" kern="1200">
                          <a:solidFill>
                            <a:schemeClr val="lt1"/>
                          </a:solidFill>
                          <a:latin typeface="等线"/>
                          <a:ea typeface="等线"/>
                        </a:defRPr>
                      </a:lvl8pPr>
                      <a:lvl9pPr marL="3657600" lvl="8" algn="l" defTabSz="914400">
                        <a:defRPr sz="1800" b="1" kern="1200">
                          <a:solidFill>
                            <a:schemeClr val="lt1"/>
                          </a:solidFill>
                          <a:latin typeface="等线"/>
                          <a:ea typeface="等线"/>
                        </a:defRPr>
                      </a:lvl9pPr>
                    </a:lstStyle>
                    <a:p>
                      <a:pPr algn="ctr"/>
                      <a:r>
                        <a:rPr lang="zh-CN" sz="1400"/>
                        <a:t>解析</a:t>
                      </a:r>
                      <a:endParaRPr lang="zh-CN" sz="1400"/>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447309" y="1191491"/>
            <a:ext cx="3241964" cy="0"/>
          </a:xfrm>
          <a:prstGeom prst="line">
            <a:avLst/>
          </a:prstGeom>
          <a:ln w="6350" cap="flat" cmpd="sng">
            <a:solidFill>
              <a:schemeClr val="accent1"/>
            </a:solidFill>
            <a:prstDash val="solid"/>
            <a:miter/>
          </a:ln>
        </p:spPr>
      </p:cxnSp>
      <p:sp>
        <p:nvSpPr>
          <p:cNvPr id="6" name="文本框 5"/>
          <p:cNvSpPr txBox="1"/>
          <p:nvPr/>
        </p:nvSpPr>
        <p:spPr>
          <a:xfrm rot="0" flipH="0" flipV="0">
            <a:off x="5289873" y="822159"/>
            <a:ext cx="1627369" cy="369332"/>
          </a:xfrm>
          <a:prstGeom prst="rect">
            <a:avLst/>
          </a:prstGeom>
          <a:noFill/>
        </p:spPr>
        <p:txBody>
          <a:bodyPr wrap="none"/>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r>
              <a:rPr lang="zh-CN"/>
              <a:t>增加填空题试题</a:t>
            </a:r>
          </a:p>
        </p:txBody>
      </p:sp>
      <p:sp>
        <p:nvSpPr>
          <p:cNvPr id="7" name=""/>
          <p:cNvSpPr txBox="0"/>
          <p:nvPr/>
        </p:nvSpPr>
        <p:spPr>
          <a:xfrm rot="0" flipH="0" flipV="0">
            <a:off x="550642" y="2169197"/>
            <a:ext cx="4371766" cy="3487402"/>
          </a:xfrm>
          <a:prstGeom prst="roundRect">
            <a:avLst/>
          </a:prstGeom>
          <a:solidFill>
            <a:srgbClr val="FFFFFF"/>
          </a:solidFill>
          <a:ln w="12700">
            <a:solidFill>
              <a:srgbClr val="5C5C5C"/>
            </a:solidFill>
            <a:prstDash val="solid"/>
          </a:ln>
        </p:spPr>
        <p:txBody>
          <a:bodyPr/>
          <a:lstStyle/>
          <a:p>
            <a:pPr/>
            <a:endParaRPr lang="zh-CN">
              <a:highlight>
                <a:srgbClr val="FFFFFF"/>
              </a:highlight>
            </a:endParaRPr>
          </a:p>
        </p:txBody>
      </p:sp>
      <p:sp>
        <p:nvSpPr>
          <p:cNvPr id="8" name=""/>
          <p:cNvSpPr txBox="1"/>
          <p:nvPr/>
        </p:nvSpPr>
        <p:spPr>
          <a:xfrm rot="0" flipH="0" flipV="0">
            <a:off x="1001168" y="2653095"/>
            <a:ext cx="4914992" cy="296828"/>
          </a:xfrm>
          <a:prstGeom prst="rect">
            <a:avLst/>
          </a:prstGeom>
          <a:ln w="12700">
            <a:prstDash val="solid"/>
          </a:ln>
        </p:spPr>
        <p:txBody>
          <a:bodyPr/>
          <a:lstStyle/>
          <a:p>
            <a:pPr/>
            <a:r>
              <a:rPr lang="zh-CN"/>
              <a:t>1. 10+1=${1}，如果拿走2个剩下${2}</a:t>
            </a:r>
          </a:p>
        </p:txBody>
      </p:sp>
      <p:sp>
        <p:nvSpPr>
          <p:cNvPr id="9" name=""/>
          <p:cNvSpPr txBox="0"/>
          <p:nvPr/>
        </p:nvSpPr>
        <p:spPr>
          <a:xfrm rot="0" flipH="0" flipV="0">
            <a:off x="5206073" y="2169197"/>
            <a:ext cx="3487402" cy="3487402"/>
          </a:xfrm>
          <a:prstGeom prst="roundRect">
            <a:avLst/>
          </a:prstGeom>
          <a:solidFill>
            <a:srgbClr val="FFFFFF"/>
          </a:solidFill>
          <a:ln w="12700">
            <a:solidFill>
              <a:srgbClr val="5C5C5C"/>
            </a:solidFill>
            <a:prstDash val="solid"/>
          </a:ln>
        </p:spPr>
        <p:txBody>
          <a:bodyPr/>
          <a:lstStyle/>
          <a:p/>
        </p:txBody>
      </p:sp>
      <p:sp>
        <p:nvSpPr>
          <p:cNvPr id="10" name=""/>
          <p:cNvSpPr txBox="1"/>
          <p:nvPr/>
        </p:nvSpPr>
        <p:spPr>
          <a:xfrm rot="0">
            <a:off x="5555554" y="2619723"/>
            <a:ext cx="1778000" cy="330200"/>
          </a:xfrm>
          <a:prstGeom prst="rect">
            <a:avLst/>
          </a:prstGeom>
          <a:ln w="12700">
            <a:prstDash val="solid"/>
          </a:ln>
        </p:spPr>
        <p:txBody>
          <a:bodyPr/>
          <a:lstStyle/>
          <a:p>
            <a:pPr/>
            <a:r>
              <a:rPr lang="zh-CN"/>
              <a:t>1：11</a:t>
            </a:r>
          </a:p>
        </p:txBody>
      </p:sp>
      <p:sp>
        <p:nvSpPr>
          <p:cNvPr id="11" name=""/>
          <p:cNvSpPr txBox="1"/>
          <p:nvPr/>
        </p:nvSpPr>
        <p:spPr>
          <a:xfrm rot="0">
            <a:off x="5555554" y="3136993"/>
            <a:ext cx="1778000" cy="330200"/>
          </a:xfrm>
          <a:prstGeom prst="rect">
            <a:avLst/>
          </a:prstGeom>
          <a:ln w="12700">
            <a:prstDash val="solid"/>
          </a:ln>
        </p:spPr>
        <p:txBody>
          <a:bodyPr/>
          <a:lstStyle/>
          <a:p>
            <a:pPr/>
            <a:r>
              <a:rPr lang="zh-CN"/>
              <a:t>2：9</a:t>
            </a:r>
          </a:p>
        </p:txBody>
      </p:sp>
      <p:sp>
        <p:nvSpPr>
          <p:cNvPr id="12" name=""/>
          <p:cNvSpPr txBox="0"/>
          <p:nvPr/>
        </p:nvSpPr>
        <p:spPr>
          <a:xfrm rot="0" flipH="0" flipV="0">
            <a:off x="2152511" y="6107124"/>
            <a:ext cx="1134657" cy="400467"/>
          </a:xfrm>
          <a:prstGeom prst="roundRect">
            <a:avLst/>
          </a:prstGeom>
          <a:solidFill>
            <a:srgbClr val="0188FB"/>
          </a:solidFill>
          <a:ln w="12700">
            <a:solidFill>
              <a:srgbClr val="5C5C5C"/>
            </a:solidFill>
            <a:prstDash val="solid"/>
          </a:ln>
        </p:spPr>
        <p:txBody>
          <a:bodyPr/>
          <a:lstStyle/>
          <a:p>
            <a:pPr/>
            <a:r>
              <a:rPr lang="zh-CN" sz="1400"/>
              <a:t>增加下一题</a:t>
            </a:r>
          </a:p>
        </p:txBody>
      </p:sp>
      <p:sp>
        <p:nvSpPr>
          <p:cNvPr id="13" name=""/>
          <p:cNvSpPr txBox="0"/>
          <p:nvPr/>
        </p:nvSpPr>
        <p:spPr>
          <a:xfrm rot="0" flipH="0" flipV="0">
            <a:off x="5639912" y="6107124"/>
            <a:ext cx="1351577" cy="400467"/>
          </a:xfrm>
          <a:prstGeom prst="roundRect">
            <a:avLst/>
          </a:prstGeom>
          <a:solidFill>
            <a:srgbClr val="0188FB"/>
          </a:solidFill>
          <a:ln w="12700">
            <a:solidFill>
              <a:srgbClr val="5C5C5C"/>
            </a:solidFill>
            <a:prstDash val="solid"/>
          </a:ln>
        </p:spPr>
        <p:txBody>
          <a:bodyPr/>
          <a:lstStyle/>
          <a:p>
            <a:pPr/>
            <a:r>
              <a:rPr lang="zh-CN" sz="1400"/>
              <a:t>确认该题设置</a:t>
            </a:r>
          </a:p>
        </p:txBody>
      </p:sp>
      <p:sp>
        <p:nvSpPr>
          <p:cNvPr id="14" name=""/>
          <p:cNvSpPr txBox="1"/>
          <p:nvPr/>
        </p:nvSpPr>
        <p:spPr>
          <a:xfrm rot="0">
            <a:off x="2152511" y="1752044"/>
            <a:ext cx="1778000" cy="330200"/>
          </a:xfrm>
          <a:prstGeom prst="rect">
            <a:avLst/>
          </a:prstGeom>
          <a:ln w="12700">
            <a:prstDash val="solid"/>
          </a:ln>
        </p:spPr>
        <p:txBody>
          <a:bodyPr/>
          <a:lstStyle/>
          <a:p>
            <a:pPr/>
            <a:r>
              <a:rPr lang="zh-CN"/>
              <a:t>题干区</a:t>
            </a:r>
          </a:p>
        </p:txBody>
      </p:sp>
      <p:sp>
        <p:nvSpPr>
          <p:cNvPr id="15" name=""/>
          <p:cNvSpPr txBox="1"/>
          <p:nvPr/>
        </p:nvSpPr>
        <p:spPr>
          <a:xfrm rot="0">
            <a:off x="6444554" y="1752044"/>
            <a:ext cx="1778000" cy="330200"/>
          </a:xfrm>
          <a:prstGeom prst="rect">
            <a:avLst/>
          </a:prstGeom>
          <a:ln w="12700">
            <a:prstDash val="solid"/>
          </a:ln>
        </p:spPr>
        <p:txBody>
          <a:bodyPr/>
          <a:lstStyle/>
          <a:p>
            <a:pPr/>
            <a:r>
              <a:rPr lang="zh-CN"/>
              <a:t>答案区</a:t>
            </a:r>
          </a:p>
        </p:txBody>
      </p:sp>
      <p:sp>
        <p:nvSpPr>
          <p:cNvPr id="16" name=""/>
          <p:cNvSpPr txBox="0"/>
          <p:nvPr/>
        </p:nvSpPr>
        <p:spPr>
          <a:xfrm rot="0" flipH="0" flipV="0">
            <a:off x="8960453" y="2169197"/>
            <a:ext cx="2653095" cy="3487402"/>
          </a:xfrm>
          <a:prstGeom prst="roundRect">
            <a:avLst/>
          </a:prstGeom>
          <a:solidFill>
            <a:srgbClr val="FFFFFF"/>
          </a:solidFill>
          <a:ln w="12700">
            <a:solidFill>
              <a:srgbClr val="5C5C5C"/>
            </a:solidFill>
            <a:prstDash val="solid"/>
          </a:ln>
        </p:spPr>
        <p:txBody>
          <a:bodyPr/>
          <a:lstStyle/>
          <a:p/>
        </p:txBody>
      </p:sp>
      <p:sp>
        <p:nvSpPr>
          <p:cNvPr id="17" name=""/>
          <p:cNvSpPr txBox="1"/>
          <p:nvPr/>
        </p:nvSpPr>
        <p:spPr>
          <a:xfrm rot="0" flipH="0" flipV="0">
            <a:off x="9761387" y="1752044"/>
            <a:ext cx="1778000" cy="330200"/>
          </a:xfrm>
          <a:prstGeom prst="rect">
            <a:avLst/>
          </a:prstGeom>
          <a:ln w="12700">
            <a:prstDash val="solid"/>
          </a:ln>
        </p:spPr>
        <p:txBody>
          <a:bodyPr/>
          <a:lstStyle/>
          <a:p>
            <a:pPr/>
            <a:r>
              <a:rPr lang="zh-CN"/>
              <a:t>解析区</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57600" y="2006221"/>
            <a:ext cx="5384807" cy="369332"/>
          </a:xfrm>
          <a:prstGeom prst="rect">
            <a:avLst/>
          </a:prstGeom>
          <a:noFill/>
        </p:spPr>
        <p:txBody>
          <a:bodyPr wrap="none">
            <a:spAutoFit/>
          </a:bodyPr>
          <a:lstStyle/>
          <a:p>
            <a:r>
              <a:rPr lang="zh-CN"/>
              <a:t>可以通过题库自由组卷，组卷功能原型在第</a:t>
            </a:r>
            <a:r>
              <a:rPr lang="en-US"/>
              <a:t>8</a:t>
            </a:r>
            <a:r>
              <a:rPr lang="zh-CN"/>
              <a:t>幻灯片</a:t>
            </a:r>
            <a:endParaRPr 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cxnSp>
        <p:nvCxnSpPr>
          <p:cNvPr id="3" name=""/>
          <p:cNvCxnSpPr/>
          <p:nvPr/>
        </p:nvCxnSpPr>
        <p:spPr>
          <a:xfrm rot="0" flipH="0" flipV="0">
            <a:off x="3367881" y="817620"/>
            <a:ext cx="5506424" cy="0"/>
          </a:xfrm>
          <a:prstGeom prst="straightConnector1">
            <a:avLst/>
          </a:prstGeom>
          <a:noFill/>
          <a:ln w="25400">
            <a:solidFill>
              <a:srgbClr val="000000"/>
            </a:solidFill>
            <a:prstDash val="solid"/>
            <a:headEnd/>
            <a:tailEnd/>
          </a:ln>
        </p:spPr>
      </p:cxnSp>
      <p:sp>
        <p:nvSpPr>
          <p:cNvPr id="4" name=""/>
          <p:cNvSpPr txBox="1"/>
          <p:nvPr/>
        </p:nvSpPr>
        <p:spPr>
          <a:xfrm rot="0" flipH="0" flipV="0">
            <a:off x="5539796" y="517270"/>
            <a:ext cx="1778000" cy="427814"/>
          </a:xfrm>
          <a:prstGeom prst="rect">
            <a:avLst/>
          </a:prstGeom>
          <a:ln w="12700">
            <a:prstDash val="solid"/>
          </a:ln>
        </p:spPr>
        <p:txBody>
          <a:bodyPr/>
          <a:lstStyle/>
          <a:p>
            <a:pPr/>
            <a:r>
              <a:rPr lang="zh-CN"/>
              <a:t>审批列表</a:t>
            </a:r>
          </a:p>
        </p:txBody>
      </p:sp>
      <p:cxnSp>
        <p:nvCxnSpPr>
          <p:cNvPr id="5" name=""/>
          <p:cNvCxnSpPr/>
          <p:nvPr/>
        </p:nvCxnSpPr>
        <p:spPr>
          <a:xfrm rot="0" flipH="0" flipV="1">
            <a:off x="1618555" y="2252628"/>
            <a:ext cx="9427664" cy="16686"/>
          </a:xfrm>
          <a:prstGeom prst="straightConnector1">
            <a:avLst/>
          </a:prstGeom>
          <a:noFill/>
          <a:ln w="25400">
            <a:solidFill>
              <a:srgbClr val="E9E9E9"/>
            </a:solidFill>
            <a:prstDash val="solid"/>
            <a:headEnd/>
            <a:tailEnd/>
          </a:ln>
        </p:spPr>
      </p:cxnSp>
      <p:sp>
        <p:nvSpPr>
          <p:cNvPr id="6" name=""/>
          <p:cNvSpPr txBox="1"/>
          <p:nvPr/>
        </p:nvSpPr>
        <p:spPr>
          <a:xfrm>
            <a:off x="1818788" y="1868847"/>
            <a:ext cx="1778000" cy="444500"/>
          </a:xfrm>
          <a:prstGeom prst="rect">
            <a:avLst/>
          </a:prstGeom>
          <a:ln w="12700">
            <a:prstDash val="solid"/>
          </a:ln>
        </p:spPr>
        <p:txBody>
          <a:bodyPr/>
          <a:lstStyle/>
          <a:p>
            <a:pPr/>
            <a:r>
              <a:rPr lang="zh-CN"/>
              <a:t>序号</a:t>
            </a:r>
          </a:p>
        </p:txBody>
      </p:sp>
      <p:sp>
        <p:nvSpPr>
          <p:cNvPr id="7" name=""/>
          <p:cNvSpPr txBox="1"/>
          <p:nvPr/>
        </p:nvSpPr>
        <p:spPr>
          <a:xfrm rot="0">
            <a:off x="3003504" y="1868847"/>
            <a:ext cx="1778000" cy="444500"/>
          </a:xfrm>
          <a:prstGeom prst="rect">
            <a:avLst/>
          </a:prstGeom>
          <a:ln w="12700">
            <a:prstDash val="solid"/>
          </a:ln>
        </p:spPr>
        <p:txBody>
          <a:bodyPr/>
          <a:lstStyle/>
          <a:p>
            <a:pPr/>
            <a:r>
              <a:rPr lang="zh-CN"/>
              <a:t>类型</a:t>
            </a:r>
          </a:p>
        </p:txBody>
      </p:sp>
      <p:sp>
        <p:nvSpPr>
          <p:cNvPr id="8" name=""/>
          <p:cNvSpPr txBox="1"/>
          <p:nvPr/>
        </p:nvSpPr>
        <p:spPr>
          <a:xfrm rot="0">
            <a:off x="5232092" y="1868847"/>
            <a:ext cx="1778000" cy="444500"/>
          </a:xfrm>
          <a:prstGeom prst="rect">
            <a:avLst/>
          </a:prstGeom>
          <a:ln w="12700">
            <a:prstDash val="solid"/>
          </a:ln>
        </p:spPr>
        <p:txBody>
          <a:bodyPr/>
          <a:lstStyle/>
          <a:p>
            <a:pPr/>
            <a:r>
              <a:rPr lang="zh-CN"/>
              <a:t>名称</a:t>
            </a:r>
          </a:p>
        </p:txBody>
      </p:sp>
      <p:sp>
        <p:nvSpPr>
          <p:cNvPr id="9" name=""/>
          <p:cNvSpPr txBox="1"/>
          <p:nvPr/>
        </p:nvSpPr>
        <p:spPr>
          <a:xfrm rot="0">
            <a:off x="7391956" y="1868847"/>
            <a:ext cx="1778000" cy="444500"/>
          </a:xfrm>
          <a:prstGeom prst="rect">
            <a:avLst/>
          </a:prstGeom>
          <a:ln w="12700">
            <a:prstDash val="solid"/>
          </a:ln>
        </p:spPr>
        <p:txBody>
          <a:bodyPr/>
          <a:lstStyle/>
          <a:p>
            <a:pPr/>
            <a:r>
              <a:rPr lang="zh-CN"/>
              <a:t>状态</a:t>
            </a:r>
          </a:p>
        </p:txBody>
      </p:sp>
      <p:sp>
        <p:nvSpPr>
          <p:cNvPr id="10" name=""/>
          <p:cNvSpPr txBox="1"/>
          <p:nvPr/>
        </p:nvSpPr>
        <p:spPr>
          <a:xfrm rot="0">
            <a:off x="8743533" y="1868847"/>
            <a:ext cx="1778000" cy="444500"/>
          </a:xfrm>
          <a:prstGeom prst="rect">
            <a:avLst/>
          </a:prstGeom>
          <a:ln w="12700">
            <a:prstDash val="solid"/>
          </a:ln>
        </p:spPr>
        <p:txBody>
          <a:bodyPr/>
          <a:lstStyle/>
          <a:p>
            <a:pPr/>
            <a:r>
              <a:rPr lang="zh-CN"/>
              <a:t>描述</a:t>
            </a:r>
          </a:p>
        </p:txBody>
      </p:sp>
      <p:sp>
        <p:nvSpPr>
          <p:cNvPr id="11" name=""/>
          <p:cNvSpPr txBox="1"/>
          <p:nvPr/>
        </p:nvSpPr>
        <p:spPr>
          <a:xfrm rot="0">
            <a:off x="10157219" y="1868847"/>
            <a:ext cx="1778000" cy="444500"/>
          </a:xfrm>
          <a:prstGeom prst="rect">
            <a:avLst/>
          </a:prstGeom>
          <a:ln w="12700">
            <a:prstDash val="solid"/>
          </a:ln>
        </p:spPr>
        <p:txBody>
          <a:bodyPr/>
          <a:lstStyle/>
          <a:p>
            <a:pPr/>
            <a:r>
              <a:rPr lang="zh-CN"/>
              <a:t>编辑</a:t>
            </a:r>
          </a:p>
        </p:txBody>
      </p:sp>
      <p:sp>
        <p:nvSpPr>
          <p:cNvPr id="12" name=""/>
          <p:cNvSpPr txBox="1"/>
          <p:nvPr/>
        </p:nvSpPr>
        <p:spPr>
          <a:xfrm rot="0" flipH="0" flipV="0">
            <a:off x="1618555" y="2452861"/>
            <a:ext cx="9470307" cy="444500"/>
          </a:xfrm>
          <a:prstGeom prst="rect">
            <a:avLst/>
          </a:prstGeom>
          <a:ln w="12700">
            <a:prstDash val="solid"/>
          </a:ln>
        </p:spPr>
        <p:txBody>
          <a:bodyPr/>
          <a:lstStyle/>
          <a:p>
            <a:pPr/>
            <a:r>
              <a:rPr lang="zh-CN"/>
              <a:t>     </a:t>
            </a:r>
            <a:r>
              <a:rPr lang="zh-CN"/>
              <a:t>1               课程                     Java教学课程                  </a:t>
            </a:r>
            <a:r>
              <a:rPr lang="zh-CN">
                <a:solidFill>
                  <a:srgbClr val="FFFF00"/>
                </a:solidFill>
              </a:rPr>
              <a:t>正在审批</a:t>
            </a:r>
          </a:p>
        </p:txBody>
      </p:sp>
      <p:pic>
        <p:nvPicPr>
          <p:cNvPr id="13" name=""/>
          <p:cNvPicPr/>
          <p:nvPr/>
        </p:nvPicPr>
        <p:blipFill>
          <a:blip r:embed="rId3"/>
          <a:stretch/>
        </p:blipFill>
        <p:spPr>
          <a:xfrm rot="0" flipH="0" flipV="0">
            <a:off x="10380999" y="2556663"/>
            <a:ext cx="281069" cy="236897"/>
          </a:xfrm>
          <a:prstGeom prst="rect">
            <a:avLst/>
          </a:prstGeom>
        </p:spPr>
      </p:pic>
      <p:sp>
        <p:nvSpPr>
          <p:cNvPr id="14" name=""/>
          <p:cNvSpPr txBox="1"/>
          <p:nvPr/>
        </p:nvSpPr>
        <p:spPr>
          <a:xfrm rot="0" flipH="0" flipV="0">
            <a:off x="1685299" y="3203737"/>
            <a:ext cx="9320131" cy="444500"/>
          </a:xfrm>
          <a:prstGeom prst="rect">
            <a:avLst/>
          </a:prstGeom>
          <a:ln w="12700">
            <a:prstDash val="solid"/>
          </a:ln>
        </p:spPr>
        <p:txBody>
          <a:bodyPr/>
          <a:lstStyle/>
          <a:p>
            <a:pPr/>
            <a:r>
              <a:rPr lang="zh-CN"/>
              <a:t>    </a:t>
            </a:r>
            <a:r>
              <a:rPr lang="zh-CN"/>
              <a:t>2               试卷                Java练习第一套试卷            </a:t>
            </a:r>
            <a:r>
              <a:rPr lang="zh-CN">
                <a:solidFill>
                  <a:srgbClr val="98FA1C"/>
                </a:solidFill>
              </a:rPr>
              <a:t>审批通过</a:t>
            </a:r>
          </a:p>
        </p:txBody>
      </p:sp>
      <p:sp>
        <p:nvSpPr>
          <p:cNvPr id="15" name=""/>
          <p:cNvSpPr txBox="1"/>
          <p:nvPr/>
        </p:nvSpPr>
        <p:spPr>
          <a:xfrm rot="0">
            <a:off x="1685299" y="3904555"/>
            <a:ext cx="9394292" cy="617387"/>
          </a:xfrm>
          <a:prstGeom prst="rect">
            <a:avLst/>
          </a:prstGeom>
          <a:ln w="12700">
            <a:prstDash val="solid"/>
          </a:ln>
        </p:spPr>
        <p:txBody>
          <a:bodyPr/>
          <a:lstStyle/>
          <a:p>
            <a:pPr/>
            <a:r>
              <a:rPr lang="zh-CN"/>
              <a:t>    3               课程                       vue2.0教学                    </a:t>
            </a:r>
            <a:r>
              <a:rPr lang="zh-CN">
                <a:solidFill>
                  <a:srgbClr val="FF0000"/>
                </a:solidFill>
              </a:rPr>
              <a:t>审批驳回    </a:t>
            </a:r>
            <a:r>
              <a:rPr lang="zh-CN">
                <a:solidFill>
                  <a:srgbClr val="000000"/>
                </a:solidFill>
              </a:rPr>
              <a:t>课程名称有误</a:t>
            </a:r>
          </a:p>
        </p:txBody>
      </p:sp>
      <p:pic>
        <p:nvPicPr>
          <p:cNvPr id="16" name=""/>
          <p:cNvPicPr/>
          <p:nvPr/>
        </p:nvPicPr>
        <p:blipFill>
          <a:blip r:embed="rId4"/>
          <a:stretch/>
        </p:blipFill>
        <p:spPr>
          <a:xfrm rot="0" flipH="0" flipV="0">
            <a:off x="10255455" y="3966479"/>
            <a:ext cx="273123" cy="246769"/>
          </a:xfrm>
          <a:prstGeom prst="rect">
            <a:avLst/>
          </a:prstGeom>
        </p:spPr>
      </p:pic>
      <p:sp>
        <p:nvSpPr>
          <p:cNvPr id="17" name=""/>
          <p:cNvSpPr txBox="1"/>
          <p:nvPr/>
        </p:nvSpPr>
        <p:spPr>
          <a:xfrm rot="0">
            <a:off x="1752044" y="4605372"/>
            <a:ext cx="9327547" cy="483898"/>
          </a:xfrm>
          <a:prstGeom prst="rect">
            <a:avLst/>
          </a:prstGeom>
          <a:ln w="12700">
            <a:prstDash val="solid"/>
          </a:ln>
        </p:spPr>
        <p:txBody>
          <a:bodyPr/>
          <a:lstStyle/>
          <a:p>
            <a:pPr/>
            <a:r>
              <a:rPr lang="zh-CN"/>
              <a:t>   4               课程                          会计课程                                                                            </a:t>
            </a:r>
          </a:p>
        </p:txBody>
      </p:sp>
      <p:pic>
        <p:nvPicPr>
          <p:cNvPr id="18" name=""/>
          <p:cNvPicPr/>
          <p:nvPr/>
        </p:nvPicPr>
        <p:blipFill>
          <a:blip r:embed="rId5"/>
          <a:stretch/>
        </p:blipFill>
        <p:spPr>
          <a:xfrm rot="0" flipH="0" flipV="0">
            <a:off x="10662067" y="3959370"/>
            <a:ext cx="231845" cy="253878"/>
          </a:xfrm>
          <a:prstGeom prst="rect">
            <a:avLst/>
          </a:prstGeom>
        </p:spPr>
      </p:pic>
      <p:pic>
        <p:nvPicPr>
          <p:cNvPr id="19" name=""/>
          <p:cNvPicPr/>
          <p:nvPr/>
        </p:nvPicPr>
        <p:blipFill>
          <a:blip r:embed="rId6"/>
          <a:stretch/>
        </p:blipFill>
        <p:spPr>
          <a:xfrm rot="0" flipH="0" flipV="0">
            <a:off x="10255455" y="4727490"/>
            <a:ext cx="273123" cy="246769"/>
          </a:xfrm>
          <a:prstGeom prst="rect">
            <a:avLst/>
          </a:prstGeom>
        </p:spPr>
      </p:pic>
      <p:pic>
        <p:nvPicPr>
          <p:cNvPr id="20" name=""/>
          <p:cNvPicPr/>
          <p:nvPr/>
        </p:nvPicPr>
        <p:blipFill>
          <a:blip r:embed="rId7"/>
          <a:stretch/>
        </p:blipFill>
        <p:spPr>
          <a:xfrm rot="0" flipH="0" flipV="0">
            <a:off x="10662067" y="4720382"/>
            <a:ext cx="231845" cy="25387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290778" y="1487052"/>
            <a:ext cx="1858489" cy="1880259"/>
          </a:xfrm>
          <a:prstGeom prst="roundRect">
            <a:avLst/>
          </a:prstGeom>
          <a:solidFill>
            <a:schemeClr val="accent1"/>
          </a:solidFill>
          <a:ln w="12700" cap="flat" cmpd="sng">
            <a:solidFill>
              <a:schemeClr val="accent1">
                <a:shade val="50000"/>
              </a:schemeClr>
            </a:solidFill>
            <a:prstDash val="solid"/>
            <a:miter/>
          </a:ln>
        </p:spPr>
        <p:txBody>
          <a:bodyPr anchor="ctr"/>
          <a:lstStyle/>
          <a:p>
            <a:pPr algn="ctr"/>
            <a:r>
              <a:rPr lang="zh-CN">
                <a:solidFill>
                  <a:schemeClr val="lt1"/>
                </a:solidFill>
              </a:rPr>
              <a:t>会计专业</a:t>
            </a:r>
            <a:endParaRPr lang="zh-CN">
              <a:solidFill>
                <a:schemeClr val="lt1"/>
              </a:solidFill>
            </a:endParaRPr>
          </a:p>
        </p:txBody>
      </p:sp>
      <p:sp>
        <p:nvSpPr>
          <p:cNvPr id="10" name="圆角矩形 9"/>
          <p:cNvSpPr/>
          <p:nvPr/>
        </p:nvSpPr>
        <p:spPr>
          <a:xfrm>
            <a:off x="3801254" y="1487052"/>
            <a:ext cx="1858489" cy="1880259"/>
          </a:xfrm>
          <a:prstGeom prst="roundRect">
            <a:avLst/>
          </a:prstGeom>
          <a:solidFill>
            <a:schemeClr val="accent1"/>
          </a:solidFill>
          <a:ln w="12700" cap="flat" cmpd="sng">
            <a:solidFill>
              <a:schemeClr val="accent1">
                <a:shade val="50000"/>
              </a:schemeClr>
            </a:solidFill>
            <a:prstDash val="solid"/>
            <a:miter/>
          </a:ln>
        </p:spPr>
        <p:txBody>
          <a:bodyPr anchor="ctr"/>
          <a:lstStyle/>
          <a:p>
            <a:pPr algn="ctr"/>
            <a:r>
              <a:rPr lang="zh-CN">
                <a:solidFill>
                  <a:schemeClr val="lt1"/>
                </a:solidFill>
              </a:rPr>
              <a:t>计算机专业</a:t>
            </a:r>
          </a:p>
        </p:txBody>
      </p:sp>
      <p:sp>
        <p:nvSpPr>
          <p:cNvPr id="11" name="圆角矩形 10"/>
          <p:cNvSpPr/>
          <p:nvPr/>
        </p:nvSpPr>
        <p:spPr>
          <a:xfrm>
            <a:off x="6311730" y="1487052"/>
            <a:ext cx="1858489" cy="1880259"/>
          </a:xfrm>
          <a:prstGeom prst="roundRect">
            <a:avLst/>
          </a:prstGeom>
          <a:solidFill>
            <a:schemeClr val="accent1"/>
          </a:solidFill>
          <a:ln w="12700" cap="flat" cmpd="sng">
            <a:solidFill>
              <a:schemeClr val="accent1">
                <a:shade val="50000"/>
              </a:schemeClr>
            </a:solidFill>
            <a:prstDash val="solid"/>
            <a:miter/>
          </a:ln>
        </p:spPr>
        <p:txBody>
          <a:bodyPr anchor="ctr"/>
          <a:lstStyle/>
          <a:p>
            <a:pPr algn="ctr"/>
            <a:r>
              <a:rPr lang="zh-CN">
                <a:solidFill>
                  <a:schemeClr val="lt1"/>
                </a:solidFill>
              </a:rPr>
              <a:t>美术专业</a:t>
            </a:r>
            <a:endParaRPr lang="zh-CN">
              <a:solidFill>
                <a:schemeClr val="lt1"/>
              </a:solidFill>
            </a:endParaRPr>
          </a:p>
        </p:txBody>
      </p:sp>
      <p:sp>
        <p:nvSpPr>
          <p:cNvPr id="12" name="圆角矩形 11"/>
          <p:cNvSpPr/>
          <p:nvPr/>
        </p:nvSpPr>
        <p:spPr>
          <a:xfrm>
            <a:off x="8822206" y="1487052"/>
            <a:ext cx="1858489" cy="1880259"/>
          </a:xfrm>
          <a:prstGeom prst="roundRect">
            <a:avLst/>
          </a:prstGeom>
          <a:solidFill>
            <a:schemeClr val="accent1"/>
          </a:solidFill>
          <a:ln w="12700" cap="flat" cmpd="sng">
            <a:solidFill>
              <a:schemeClr val="accent1">
                <a:shade val="50000"/>
              </a:schemeClr>
            </a:solidFill>
            <a:prstDash val="solid"/>
            <a:miter/>
          </a:ln>
        </p:spPr>
        <p:txBody>
          <a:bodyPr anchor="ctr"/>
          <a:lstStyle/>
          <a:p>
            <a:pPr algn="ctr"/>
            <a:r>
              <a:rPr lang="zh-CN">
                <a:solidFill>
                  <a:schemeClr val="lt1"/>
                </a:solidFill>
              </a:rPr>
              <a:t>机械专业</a:t>
            </a:r>
            <a:endParaRPr lang="zh-CN">
              <a:solidFill>
                <a:schemeClr val="lt1"/>
              </a:solidFill>
            </a:endParaRPr>
          </a:p>
        </p:txBody>
      </p:sp>
      <p:sp>
        <p:nvSpPr>
          <p:cNvPr id="13" name="圆角矩形 12"/>
          <p:cNvSpPr/>
          <p:nvPr/>
        </p:nvSpPr>
        <p:spPr>
          <a:xfrm>
            <a:off x="1290778" y="4397166"/>
            <a:ext cx="1858489" cy="1880259"/>
          </a:xfrm>
          <a:prstGeom prst="roundRect">
            <a:avLst/>
          </a:prstGeom>
          <a:solidFill>
            <a:schemeClr val="accent1"/>
          </a:solidFill>
          <a:ln w="12700" cap="flat" cmpd="sng">
            <a:solidFill>
              <a:schemeClr val="accent1">
                <a:shade val="50000"/>
              </a:schemeClr>
            </a:solidFill>
            <a:prstDash val="solid"/>
            <a:miter/>
          </a:ln>
        </p:spPr>
        <p:txBody>
          <a:bodyPr anchor="ctr"/>
          <a:lstStyle/>
          <a:p>
            <a:pPr algn="ctr"/>
            <a:r>
              <a:rPr lang="zh-CN">
                <a:solidFill>
                  <a:schemeClr val="lt1"/>
                </a:solidFill>
              </a:rPr>
              <a:t>船舶专业</a:t>
            </a:r>
            <a:endParaRPr lang="zh-CN">
              <a:solidFill>
                <a:schemeClr val="lt1"/>
              </a:solidFill>
            </a:endParaRPr>
          </a:p>
        </p:txBody>
      </p:sp>
      <p:sp>
        <p:nvSpPr>
          <p:cNvPr id="14" name="圆角矩形 13"/>
          <p:cNvSpPr/>
          <p:nvPr/>
        </p:nvSpPr>
        <p:spPr>
          <a:xfrm>
            <a:off x="3801254" y="4397165"/>
            <a:ext cx="1858489" cy="1880259"/>
          </a:xfrm>
          <a:prstGeom prst="roundRect">
            <a:avLst/>
          </a:prstGeom>
          <a:solidFill>
            <a:schemeClr val="accent1"/>
          </a:solidFill>
          <a:ln w="12700" cap="flat" cmpd="sng">
            <a:solidFill>
              <a:schemeClr val="accent1">
                <a:shade val="50000"/>
              </a:schemeClr>
            </a:solidFill>
            <a:prstDash val="solid"/>
            <a:miter/>
          </a:ln>
        </p:spPr>
        <p:txBody>
          <a:bodyPr anchor="ctr"/>
          <a:lstStyle/>
          <a:p>
            <a:pPr algn="ctr"/>
            <a:r>
              <a:rPr lang="zh-CN">
                <a:solidFill>
                  <a:schemeClr val="lt1"/>
                </a:solidFill>
              </a:rPr>
              <a:t>航空专业</a:t>
            </a:r>
            <a:endParaRPr lang="zh-CN">
              <a:solidFill>
                <a:schemeClr val="lt1"/>
              </a:solidFill>
            </a:endParaRPr>
          </a:p>
        </p:txBody>
      </p:sp>
      <p:sp>
        <p:nvSpPr>
          <p:cNvPr id="15" name="圆角矩形 14"/>
          <p:cNvSpPr/>
          <p:nvPr/>
        </p:nvSpPr>
        <p:spPr>
          <a:xfrm>
            <a:off x="6311730" y="4397165"/>
            <a:ext cx="1858489" cy="1880259"/>
          </a:xfrm>
          <a:prstGeom prst="roundRect">
            <a:avLst/>
          </a:prstGeom>
          <a:solidFill>
            <a:schemeClr val="accent1"/>
          </a:solidFill>
          <a:ln w="12700" cap="flat" cmpd="sng">
            <a:solidFill>
              <a:schemeClr val="accent1">
                <a:shade val="50000"/>
              </a:schemeClr>
            </a:solidFill>
            <a:prstDash val="solid"/>
            <a:miter/>
          </a:ln>
        </p:spPr>
        <p:txBody>
          <a:bodyPr anchor="ctr"/>
          <a:lstStyle/>
          <a:p>
            <a:pPr algn="ctr"/>
            <a:r>
              <a:rPr lang="zh-CN">
                <a:solidFill>
                  <a:schemeClr val="lt1"/>
                </a:solidFill>
              </a:rPr>
              <a:t>医学专业</a:t>
            </a:r>
            <a:endParaRPr lang="zh-CN">
              <a:solidFill>
                <a:schemeClr val="lt1"/>
              </a:solidFill>
            </a:endParaRPr>
          </a:p>
        </p:txBody>
      </p:sp>
      <p:sp>
        <p:nvSpPr>
          <p:cNvPr id="16" name="圆角矩形 15"/>
          <p:cNvSpPr/>
          <p:nvPr/>
        </p:nvSpPr>
        <p:spPr>
          <a:xfrm>
            <a:off x="8822206" y="4397165"/>
            <a:ext cx="1858489" cy="1880259"/>
          </a:xfrm>
          <a:prstGeom prst="roundRect">
            <a:avLst/>
          </a:prstGeom>
          <a:solidFill>
            <a:schemeClr val="accent1"/>
          </a:solidFill>
          <a:ln w="12700" cap="flat" cmpd="sng">
            <a:solidFill>
              <a:schemeClr val="accent1">
                <a:shade val="50000"/>
              </a:schemeClr>
            </a:solidFill>
            <a:prstDash val="solid"/>
            <a:miter/>
          </a:ln>
        </p:spPr>
        <p:txBody>
          <a:bodyPr anchor="ctr"/>
          <a:lstStyle/>
          <a:p>
            <a:pPr algn="ctr"/>
            <a:r>
              <a:rPr lang="en-US">
                <a:solidFill>
                  <a:schemeClr val="lt1"/>
                </a:solidFill>
              </a:rPr>
              <a:t>……</a:t>
            </a:r>
            <a:endParaRPr lang="zh-CN">
              <a:solidFill>
                <a:schemeClr val="lt1"/>
              </a:solidFill>
            </a:endParaRPr>
          </a:p>
        </p:txBody>
      </p:sp>
      <p:sp>
        <p:nvSpPr>
          <p:cNvPr id="17" name=""/>
          <p:cNvSpPr txBox="0"/>
          <p:nvPr/>
        </p:nvSpPr>
        <p:spPr>
          <a:xfrm>
            <a:off x="6440846" y="817620"/>
            <a:ext cx="4138160" cy="467212"/>
          </a:xfrm>
          <a:prstGeom prst="roundRect">
            <a:avLst/>
          </a:prstGeom>
          <a:solidFill>
            <a:srgbClr val="FFFFFF"/>
          </a:solidFill>
          <a:ln w="12700">
            <a:solidFill>
              <a:srgbClr val="5C5C5C"/>
            </a:solidFill>
            <a:prstDash val="solid"/>
          </a:ln>
        </p:spPr>
        <p:txBody>
          <a:bodyPr/>
          <a:lstStyle/>
          <a:p>
            <a:pPr/>
            <a:r>
              <a:rPr lang="zh-CN">
                <a:solidFill>
                  <a:srgbClr val="9D9D9D"/>
                </a:solidFill>
              </a:rPr>
              <a:t>专业关键字</a:t>
            </a:r>
            <a:r>
              <a:rPr lang="zh-CN">
                <a:solidFill>
                  <a:srgbClr val="9D9D9D"/>
                </a:solidFill>
              </a:rPr>
              <a:t>搜索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817254" y="2278744"/>
            <a:ext cx="4223657" cy="464457"/>
          </a:xfrm>
          <a:prstGeom prst="roundRect">
            <a:avLst/>
          </a:prstGeom>
          <a:solidFill>
            <a:schemeClr val="accent1"/>
          </a:solidFill>
          <a:ln w="12700" cap="flat" cmpd="sng">
            <a:solidFill>
              <a:schemeClr val="accent1">
                <a:shade val="50000"/>
              </a:schemeClr>
            </a:solidFill>
            <a:prstDash val="solid"/>
            <a:miter/>
          </a:ln>
        </p:spPr>
        <p:txBody>
          <a:bodyPr anchor="ctr"/>
          <a:lstStyle/>
          <a:p>
            <a:r>
              <a:rPr lang="zh-CN">
                <a:solidFill>
                  <a:schemeClr val="lt1"/>
                </a:solidFill>
              </a:rPr>
              <a:t>课程名称：     </a:t>
            </a:r>
            <a:r>
              <a:rPr lang="en-US">
                <a:solidFill>
                  <a:schemeClr val="lt1"/>
                </a:solidFill>
              </a:rPr>
              <a:t>Java</a:t>
            </a:r>
            <a:r>
              <a:rPr lang="zh-CN">
                <a:solidFill>
                  <a:schemeClr val="lt1"/>
                </a:solidFill>
              </a:rPr>
              <a:t>教学基础</a:t>
            </a:r>
            <a:endParaRPr lang="zh-CN">
              <a:solidFill>
                <a:schemeClr val="lt1"/>
              </a:solidFill>
            </a:endParaRPr>
          </a:p>
        </p:txBody>
      </p:sp>
      <p:sp>
        <p:nvSpPr>
          <p:cNvPr id="5" name="圆角矩形 4"/>
          <p:cNvSpPr/>
          <p:nvPr/>
        </p:nvSpPr>
        <p:spPr>
          <a:xfrm>
            <a:off x="3817256" y="2830286"/>
            <a:ext cx="4223657" cy="464457"/>
          </a:xfrm>
          <a:prstGeom prst="roundRect">
            <a:avLst/>
          </a:prstGeom>
          <a:solidFill>
            <a:schemeClr val="accent1"/>
          </a:solidFill>
          <a:ln w="12700" cap="flat" cmpd="sng">
            <a:solidFill>
              <a:schemeClr val="accent1">
                <a:shade val="50000"/>
              </a:schemeClr>
            </a:solidFill>
            <a:prstDash val="solid"/>
            <a:miter/>
          </a:ln>
        </p:spPr>
        <p:txBody>
          <a:bodyPr anchor="ctr"/>
          <a:lstStyle/>
          <a:p>
            <a:r>
              <a:rPr lang="zh-CN">
                <a:solidFill>
                  <a:schemeClr val="lt1"/>
                </a:solidFill>
              </a:rPr>
              <a:t>课程类型：     计算机专业</a:t>
            </a:r>
            <a:endParaRPr lang="zh-CN">
              <a:solidFill>
                <a:schemeClr val="lt1"/>
              </a:solidFill>
            </a:endParaRPr>
          </a:p>
        </p:txBody>
      </p:sp>
      <p:sp>
        <p:nvSpPr>
          <p:cNvPr id="7" name="圆角矩形 6"/>
          <p:cNvSpPr/>
          <p:nvPr/>
        </p:nvSpPr>
        <p:spPr>
          <a:xfrm>
            <a:off x="3817256" y="3381828"/>
            <a:ext cx="4223657" cy="464457"/>
          </a:xfrm>
          <a:prstGeom prst="roundRect">
            <a:avLst/>
          </a:prstGeom>
          <a:solidFill>
            <a:schemeClr val="accent1"/>
          </a:solidFill>
          <a:ln w="12700" cap="flat" cmpd="sng">
            <a:solidFill>
              <a:schemeClr val="accent1">
                <a:shade val="50000"/>
              </a:schemeClr>
            </a:solidFill>
            <a:prstDash val="solid"/>
            <a:miter/>
          </a:ln>
        </p:spPr>
        <p:txBody>
          <a:bodyPr anchor="ctr"/>
          <a:lstStyle/>
          <a:p>
            <a:r>
              <a:rPr lang="zh-CN">
                <a:solidFill>
                  <a:schemeClr val="lt1"/>
                </a:solidFill>
              </a:rPr>
              <a:t>课程开发者：  张三</a:t>
            </a:r>
            <a:endParaRPr lang="zh-CN">
              <a:solidFill>
                <a:schemeClr val="lt1"/>
              </a:solidFill>
            </a:endParaRPr>
          </a:p>
        </p:txBody>
      </p:sp>
      <p:sp>
        <p:nvSpPr>
          <p:cNvPr id="8" name="圆角矩形 7"/>
          <p:cNvSpPr/>
          <p:nvPr/>
        </p:nvSpPr>
        <p:spPr>
          <a:xfrm>
            <a:off x="3817256" y="3933370"/>
            <a:ext cx="4223657" cy="464457"/>
          </a:xfrm>
          <a:prstGeom prst="roundRect">
            <a:avLst/>
          </a:prstGeom>
          <a:solidFill>
            <a:schemeClr val="accent1"/>
          </a:solidFill>
          <a:ln w="12700" cap="flat" cmpd="sng">
            <a:solidFill>
              <a:schemeClr val="accent1">
                <a:shade val="50000"/>
              </a:schemeClr>
            </a:solidFill>
            <a:prstDash val="solid"/>
            <a:miter/>
          </a:ln>
        </p:spPr>
        <p:txBody>
          <a:bodyPr anchor="ctr"/>
          <a:lstStyle/>
          <a:p>
            <a:r>
              <a:rPr lang="zh-CN">
                <a:solidFill>
                  <a:schemeClr val="lt1"/>
                </a:solidFill>
              </a:rPr>
              <a:t>课程描述：      让小白也会</a:t>
            </a:r>
            <a:r>
              <a:rPr lang="en-US">
                <a:solidFill>
                  <a:schemeClr val="lt1"/>
                </a:solidFill>
              </a:rPr>
              <a:t>Java</a:t>
            </a:r>
            <a:endParaRPr lang="zh-CN">
              <a:solidFill>
                <a:schemeClr val="lt1"/>
              </a:solidFill>
            </a:endParaRPr>
          </a:p>
        </p:txBody>
      </p:sp>
      <p:sp>
        <p:nvSpPr>
          <p:cNvPr id="11" name="文本框 10"/>
          <p:cNvSpPr txBox="1"/>
          <p:nvPr/>
        </p:nvSpPr>
        <p:spPr>
          <a:xfrm>
            <a:off x="5268684" y="1097533"/>
            <a:ext cx="1415772" cy="461665"/>
          </a:xfrm>
          <a:prstGeom prst="rect">
            <a:avLst/>
          </a:prstGeom>
          <a:noFill/>
        </p:spPr>
        <p:txBody>
          <a:bodyPr wrap="none">
            <a:spAutoFit/>
          </a:bodyPr>
          <a:lstStyle/>
          <a:p>
            <a:r>
              <a:rPr lang="zh-CN" sz="2400"/>
              <a:t>新增课程</a:t>
            </a:r>
            <a:endParaRPr lang="zh-CN" sz="2400"/>
          </a:p>
        </p:txBody>
      </p:sp>
      <p:sp>
        <p:nvSpPr>
          <p:cNvPr id="12" name="矩形 11"/>
          <p:cNvSpPr/>
          <p:nvPr/>
        </p:nvSpPr>
        <p:spPr>
          <a:xfrm>
            <a:off x="6219366" y="5884223"/>
            <a:ext cx="783772" cy="449943"/>
          </a:xfrm>
          <a:prstGeom prst="rect">
            <a:avLst/>
          </a:prstGeom>
          <a:solidFill>
            <a:schemeClr val="accent1"/>
          </a:solidFill>
          <a:ln w="12700" cap="flat" cmpd="sng">
            <a:solidFill>
              <a:schemeClr val="accent1">
                <a:shade val="50000"/>
              </a:schemeClr>
            </a:solidFill>
            <a:prstDash val="solid"/>
            <a:miter/>
          </a:ln>
        </p:spPr>
        <p:txBody>
          <a:bodyPr anchor="ctr"/>
          <a:lstStyle/>
          <a:p>
            <a:pPr algn="ctr"/>
            <a:r>
              <a:rPr lang="zh-CN">
                <a:solidFill>
                  <a:schemeClr val="lt1"/>
                </a:solidFill>
              </a:rPr>
              <a:t>确认</a:t>
            </a:r>
            <a:endParaRPr lang="zh-CN">
              <a:solidFill>
                <a:schemeClr val="lt1"/>
              </a:solidFill>
            </a:endParaRPr>
          </a:p>
        </p:txBody>
      </p:sp>
      <p:sp>
        <p:nvSpPr>
          <p:cNvPr id="13" name="矩形 12"/>
          <p:cNvSpPr/>
          <p:nvPr/>
        </p:nvSpPr>
        <p:spPr>
          <a:xfrm>
            <a:off x="7257138" y="5884223"/>
            <a:ext cx="783772" cy="449943"/>
          </a:xfrm>
          <a:prstGeom prst="rect">
            <a:avLst/>
          </a:prstGeom>
          <a:solidFill>
            <a:schemeClr val="accent1"/>
          </a:solidFill>
          <a:ln w="12700" cap="flat" cmpd="sng">
            <a:solidFill>
              <a:schemeClr val="accent1">
                <a:shade val="50000"/>
              </a:schemeClr>
            </a:solidFill>
            <a:prstDash val="solid"/>
            <a:miter/>
          </a:ln>
        </p:spPr>
        <p:txBody>
          <a:bodyPr anchor="ctr"/>
          <a:lstStyle/>
          <a:p>
            <a:pPr algn="ctr"/>
            <a:r>
              <a:rPr lang="zh-CN">
                <a:solidFill>
                  <a:schemeClr val="lt1"/>
                </a:solidFill>
              </a:rPr>
              <a:t>取消</a:t>
            </a:r>
            <a:endParaRPr lang="zh-CN">
              <a:solidFill>
                <a:schemeClr val="lt1"/>
              </a:solidFill>
            </a:endParaRPr>
          </a:p>
        </p:txBody>
      </p:sp>
      <p:sp>
        <p:nvSpPr>
          <p:cNvPr id="14" name="剪去同侧角的矩形 13"/>
          <p:cNvSpPr/>
          <p:nvPr/>
        </p:nvSpPr>
        <p:spPr>
          <a:xfrm>
            <a:off x="2191653" y="1536338"/>
            <a:ext cx="7561945" cy="45719"/>
          </a:xfrm>
          <a:prstGeom prst="snip2SameRect">
            <a:avLst/>
          </a:prstGeom>
          <a:solidFill>
            <a:schemeClr val="accent1"/>
          </a:solidFill>
          <a:ln w="12700" cap="flat" cmpd="sng">
            <a:solidFill>
              <a:schemeClr val="accent1">
                <a:shade val="50000"/>
              </a:schemeClr>
            </a:solidFill>
            <a:prstDash val="solid"/>
            <a:miter/>
          </a:ln>
        </p:spPr>
        <p:txBody>
          <a:bodyPr anchor="ctr"/>
          <a:lstStyle/>
          <a:p>
            <a:pPr algn="ctr"/>
            <a:endParaRPr lang="zh-CN">
              <a:solidFill>
                <a:schemeClr val="lt1"/>
              </a:solidFill>
            </a:endParaRPr>
          </a:p>
        </p:txBody>
      </p:sp>
      <p:sp>
        <p:nvSpPr>
          <p:cNvPr id="10" name="圆角矩形 9"/>
          <p:cNvSpPr/>
          <p:nvPr/>
        </p:nvSpPr>
        <p:spPr>
          <a:xfrm>
            <a:off x="3817253" y="4484912"/>
            <a:ext cx="4223657" cy="464457"/>
          </a:xfrm>
          <a:prstGeom prst="roundRect">
            <a:avLst/>
          </a:prstGeom>
          <a:solidFill>
            <a:schemeClr val="accent1"/>
          </a:solidFill>
          <a:ln w="12700" cap="flat" cmpd="sng">
            <a:solidFill>
              <a:schemeClr val="accent1">
                <a:shade val="50000"/>
              </a:schemeClr>
            </a:solidFill>
            <a:prstDash val="solid"/>
            <a:miter/>
          </a:ln>
        </p:spPr>
        <p:txBody>
          <a:bodyPr anchor="ctr"/>
          <a:lstStyle/>
          <a:p>
            <a:r>
              <a:rPr lang="zh-CN">
                <a:solidFill>
                  <a:schemeClr val="lt1"/>
                </a:solidFill>
              </a:rPr>
              <a:t>是否付费</a:t>
            </a:r>
            <a:r>
              <a:rPr lang="zh-CN">
                <a:solidFill>
                  <a:schemeClr val="lt1"/>
                </a:solidFill>
              </a:rPr>
              <a:t>：      是</a:t>
            </a:r>
            <a:endParaRPr lang="zh-CN">
              <a:solidFill>
                <a:schemeClr val="lt1"/>
              </a:solidFill>
            </a:endParaRPr>
          </a:p>
        </p:txBody>
      </p:sp>
      <p:sp>
        <p:nvSpPr>
          <p:cNvPr id="15" name="圆角矩形 14"/>
          <p:cNvSpPr/>
          <p:nvPr/>
        </p:nvSpPr>
        <p:spPr>
          <a:xfrm>
            <a:off x="3817253" y="5100452"/>
            <a:ext cx="4223657" cy="464457"/>
          </a:xfrm>
          <a:prstGeom prst="roundRect">
            <a:avLst/>
          </a:prstGeom>
          <a:solidFill>
            <a:schemeClr val="accent1"/>
          </a:solidFill>
          <a:ln w="12700" cap="flat" cmpd="sng">
            <a:solidFill>
              <a:schemeClr val="accent1">
                <a:shade val="50000"/>
              </a:schemeClr>
            </a:solidFill>
            <a:prstDash val="solid"/>
            <a:miter/>
          </a:ln>
        </p:spPr>
        <p:txBody>
          <a:bodyPr anchor="ctr"/>
          <a:lstStyle/>
          <a:p>
            <a:r>
              <a:rPr lang="zh-CN">
                <a:solidFill>
                  <a:schemeClr val="lt1"/>
                </a:solidFill>
              </a:rPr>
              <a:t>价格：      </a:t>
            </a:r>
            <a:r>
              <a:rPr lang="en-US">
                <a:solidFill>
                  <a:schemeClr val="lt1"/>
                </a:solidFill>
              </a:rPr>
              <a:t>100</a:t>
            </a:r>
            <a:r>
              <a:rPr lang="zh-CN">
                <a:solidFill>
                  <a:schemeClr val="lt1"/>
                </a:solidFill>
              </a:rPr>
              <a:t>元</a:t>
            </a:r>
            <a:endParaRPr lang="zh-CN">
              <a:solidFill>
                <a:schemeClr val="lt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290778" y="1487052"/>
            <a:ext cx="1858489" cy="1880259"/>
          </a:xfrm>
          <a:prstGeom prst="roundRect">
            <a:avLst/>
          </a:prstGeom>
          <a:solidFill>
            <a:schemeClr val="accent1"/>
          </a:solidFill>
          <a:ln w="12700" cap="flat" cmpd="sng">
            <a:solidFill>
              <a:schemeClr val="accent1">
                <a:shade val="50000"/>
              </a:schemeClr>
            </a:solidFill>
            <a:prstDash val="solid"/>
            <a:miter/>
          </a:ln>
        </p:spPr>
        <p:txBody>
          <a:bodyPr anchor="ctr"/>
          <a:lstStyle/>
          <a:p>
            <a:pPr algn="ctr"/>
            <a:r>
              <a:rPr lang="en-US">
                <a:solidFill>
                  <a:schemeClr val="lt1"/>
                </a:solidFill>
              </a:rPr>
              <a:t>Java</a:t>
            </a:r>
            <a:r>
              <a:rPr lang="zh-CN">
                <a:solidFill>
                  <a:schemeClr val="lt1"/>
                </a:solidFill>
              </a:rPr>
              <a:t>大牛养成</a:t>
            </a:r>
            <a:endParaRPr lang="zh-CN">
              <a:solidFill>
                <a:schemeClr val="lt1"/>
              </a:solidFill>
            </a:endParaRPr>
          </a:p>
        </p:txBody>
      </p:sp>
      <p:sp>
        <p:nvSpPr>
          <p:cNvPr id="4" name="圆角矩形 3"/>
          <p:cNvSpPr/>
          <p:nvPr/>
        </p:nvSpPr>
        <p:spPr>
          <a:xfrm>
            <a:off x="3950851" y="1487052"/>
            <a:ext cx="1858489" cy="1880259"/>
          </a:xfrm>
          <a:prstGeom prst="roundRect">
            <a:avLst/>
          </a:prstGeom>
          <a:solidFill>
            <a:schemeClr val="accent1"/>
          </a:solidFill>
          <a:ln w="12700" cap="flat" cmpd="sng">
            <a:solidFill>
              <a:schemeClr val="accent1">
                <a:shade val="50000"/>
              </a:schemeClr>
            </a:solidFill>
            <a:prstDash val="solid"/>
            <a:miter/>
          </a:ln>
        </p:spPr>
        <p:txBody>
          <a:bodyPr anchor="ctr"/>
          <a:lstStyle/>
          <a:p>
            <a:pPr algn="ctr"/>
            <a:r>
              <a:rPr lang="en-US">
                <a:solidFill>
                  <a:schemeClr val="lt1"/>
                </a:solidFill>
              </a:rPr>
              <a:t>Linux</a:t>
            </a:r>
            <a:r>
              <a:rPr lang="zh-CN">
                <a:solidFill>
                  <a:schemeClr val="lt1"/>
                </a:solidFill>
              </a:rPr>
              <a:t>教学</a:t>
            </a:r>
            <a:endParaRPr lang="zh-CN">
              <a:solidFill>
                <a:schemeClr val="lt1"/>
              </a:solidFill>
            </a:endParaRPr>
          </a:p>
        </p:txBody>
      </p:sp>
      <p:sp>
        <p:nvSpPr>
          <p:cNvPr id="5" name="圆角矩形 4"/>
          <p:cNvSpPr/>
          <p:nvPr/>
        </p:nvSpPr>
        <p:spPr>
          <a:xfrm>
            <a:off x="6610924" y="1487052"/>
            <a:ext cx="1858489" cy="1880259"/>
          </a:xfrm>
          <a:prstGeom prst="roundRect">
            <a:avLst/>
          </a:prstGeom>
          <a:solidFill>
            <a:schemeClr val="accent1"/>
          </a:solidFill>
          <a:ln w="12700" cap="flat" cmpd="sng">
            <a:solidFill>
              <a:schemeClr val="accent1">
                <a:shade val="50000"/>
              </a:schemeClr>
            </a:solidFill>
            <a:prstDash val="solid"/>
            <a:miter/>
          </a:ln>
        </p:spPr>
        <p:txBody>
          <a:bodyPr anchor="ctr"/>
          <a:lstStyle/>
          <a:p>
            <a:pPr algn="ctr"/>
            <a:r>
              <a:rPr lang="zh-CN">
                <a:solidFill>
                  <a:schemeClr val="lt1"/>
                </a:solidFill>
              </a:rPr>
              <a:t>前端教学</a:t>
            </a:r>
            <a:endParaRPr lang="zh-CN">
              <a:solidFill>
                <a:schemeClr val="lt1"/>
              </a:solidFill>
            </a:endParaRPr>
          </a:p>
        </p:txBody>
      </p:sp>
      <p:sp>
        <p:nvSpPr>
          <p:cNvPr id="6" name="圆角矩形 5"/>
          <p:cNvSpPr/>
          <p:nvPr/>
        </p:nvSpPr>
        <p:spPr>
          <a:xfrm>
            <a:off x="9270997" y="1487052"/>
            <a:ext cx="1858489" cy="1880259"/>
          </a:xfrm>
          <a:prstGeom prst="roundRect">
            <a:avLst/>
          </a:prstGeom>
          <a:solidFill>
            <a:schemeClr val="accent1"/>
          </a:solidFill>
          <a:ln w="12700" cap="flat" cmpd="sng">
            <a:solidFill>
              <a:schemeClr val="accent1">
                <a:shade val="50000"/>
              </a:schemeClr>
            </a:solidFill>
            <a:prstDash val="solid"/>
            <a:miter/>
          </a:ln>
        </p:spPr>
        <p:txBody>
          <a:bodyPr anchor="ctr"/>
          <a:lstStyle/>
          <a:p>
            <a:pPr algn="ctr"/>
            <a:r>
              <a:rPr lang="en-US">
                <a:solidFill>
                  <a:schemeClr val="lt1"/>
                </a:solidFill>
              </a:rPr>
              <a:t>UI</a:t>
            </a:r>
            <a:r>
              <a:rPr lang="zh-CN">
                <a:solidFill>
                  <a:schemeClr val="lt1"/>
                </a:solidFill>
              </a:rPr>
              <a:t>工程师</a:t>
            </a:r>
            <a:endParaRPr lang="zh-CN">
              <a:solidFill>
                <a:schemeClr val="lt1"/>
              </a:solidFill>
            </a:endParaRPr>
          </a:p>
        </p:txBody>
      </p:sp>
      <p:sp>
        <p:nvSpPr>
          <p:cNvPr id="7" name="圆角矩形 6"/>
          <p:cNvSpPr/>
          <p:nvPr/>
        </p:nvSpPr>
        <p:spPr>
          <a:xfrm>
            <a:off x="1290777" y="4327234"/>
            <a:ext cx="1858489" cy="1880259"/>
          </a:xfrm>
          <a:prstGeom prst="roundRect">
            <a:avLst/>
          </a:prstGeom>
          <a:solidFill>
            <a:schemeClr val="accent1"/>
          </a:solidFill>
          <a:ln w="12700" cap="flat" cmpd="sng">
            <a:solidFill>
              <a:schemeClr val="accent1">
                <a:shade val="50000"/>
              </a:schemeClr>
            </a:solidFill>
            <a:prstDash val="solid"/>
            <a:miter/>
          </a:ln>
        </p:spPr>
        <p:txBody>
          <a:bodyPr anchor="ctr"/>
          <a:lstStyle/>
          <a:p>
            <a:pPr algn="ctr"/>
            <a:r>
              <a:rPr lang="en-US">
                <a:solidFill>
                  <a:schemeClr val="lt1"/>
                </a:solidFill>
              </a:rPr>
              <a:t>……</a:t>
            </a:r>
            <a:endParaRPr lang="zh-CN">
              <a:solidFill>
                <a:schemeClr val="lt1"/>
              </a:solidFill>
            </a:endParaRPr>
          </a:p>
        </p:txBody>
      </p:sp>
      <p:sp>
        <p:nvSpPr>
          <p:cNvPr id="8" name="矩形 7"/>
          <p:cNvSpPr/>
          <p:nvPr/>
        </p:nvSpPr>
        <p:spPr>
          <a:xfrm>
            <a:off x="1290777" y="674250"/>
            <a:ext cx="1858489" cy="595086"/>
          </a:xfrm>
          <a:prstGeom prst="rect">
            <a:avLst/>
          </a:prstGeom>
          <a:solidFill>
            <a:schemeClr val="accent6"/>
          </a:solidFill>
          <a:ln w="12700" cap="flat" cmpd="sng">
            <a:solidFill>
              <a:schemeClr val="accent6">
                <a:shade val="50000"/>
              </a:schemeClr>
            </a:solidFill>
            <a:prstDash val="solid"/>
            <a:miter/>
          </a:ln>
        </p:spPr>
        <p:txBody>
          <a:bodyPr anchor="ctr"/>
          <a:lstStyle/>
          <a:p>
            <a:pPr algn="ctr"/>
            <a:r>
              <a:rPr lang="zh-CN">
                <a:solidFill>
                  <a:schemeClr val="lt1"/>
                </a:solidFill>
                <a:hlinkClick r:id="rId5" action="ppaction://hlinksldjump"/>
              </a:rPr>
              <a:t>新增课程</a:t>
            </a:r>
            <a:endParaRPr lang="zh-CN">
              <a:solidFill>
                <a:schemeClr val="lt1"/>
              </a:solidFill>
            </a:endParaRPr>
          </a:p>
        </p:txBody>
      </p:sp>
      <p:pic>
        <p:nvPicPr>
          <p:cNvPr id="9" name=""/>
          <p:cNvPicPr/>
          <p:nvPr/>
        </p:nvPicPr>
        <p:blipFill>
          <a:blip r:embed="rId3"/>
          <a:stretch/>
        </p:blipFill>
        <p:spPr>
          <a:xfrm rot="0" flipH="0" flipV="0">
            <a:off x="2081270" y="1487052"/>
            <a:ext cx="257114" cy="233390"/>
          </a:xfrm>
          <a:prstGeom prst="rect">
            <a:avLst/>
          </a:prstGeom>
          <a:ln w="12700">
            <a:solidFill>
              <a:srgbClr val="5c5c5c"/>
            </a:solidFill>
            <a:prstDash val="solid"/>
          </a:ln>
        </p:spPr>
      </p:pic>
      <p:pic>
        <p:nvPicPr>
          <p:cNvPr id="10" name=""/>
          <p:cNvPicPr/>
          <p:nvPr/>
        </p:nvPicPr>
        <p:blipFill>
          <a:blip r:embed="rId4"/>
          <a:stretch/>
        </p:blipFill>
        <p:spPr>
          <a:xfrm rot="0" flipH="0" flipV="0">
            <a:off x="2405129" y="1487052"/>
            <a:ext cx="256875" cy="23339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5581" y="703384"/>
            <a:ext cx="1730368" cy="337625"/>
          </a:xfrm>
          <a:prstGeom prst="rect">
            <a:avLst/>
          </a:prstGeom>
          <a:solidFill>
            <a:schemeClr val="accent1"/>
          </a:solidFill>
          <a:ln w="12700" cap="flat" cmpd="sng">
            <a:solidFill>
              <a:schemeClr val="accent1">
                <a:shade val="50000"/>
              </a:schemeClr>
            </a:solidFill>
            <a:prstDash val="solid"/>
            <a:miter/>
          </a:ln>
        </p:spPr>
        <p:txBody>
          <a:bodyPr anchor="ctr"/>
          <a:lstStyle/>
          <a:p>
            <a:pPr algn="ctr"/>
            <a:r>
              <a:rPr lang="zh-CN" sz="1200">
                <a:solidFill>
                  <a:schemeClr val="lt1"/>
                </a:solidFill>
              </a:rPr>
              <a:t>大纲名称</a:t>
            </a:r>
            <a:endParaRPr lang="zh-CN" sz="1200">
              <a:solidFill>
                <a:schemeClr val="lt1"/>
              </a:solidFill>
            </a:endParaRPr>
          </a:p>
        </p:txBody>
      </p:sp>
      <p:sp>
        <p:nvSpPr>
          <p:cNvPr id="5" name="矩形 4"/>
          <p:cNvSpPr/>
          <p:nvPr/>
        </p:nvSpPr>
        <p:spPr>
          <a:xfrm>
            <a:off x="4288343" y="703384"/>
            <a:ext cx="800893" cy="337625"/>
          </a:xfrm>
          <a:prstGeom prst="rect">
            <a:avLst/>
          </a:prstGeom>
          <a:solidFill>
            <a:schemeClr val="accent1"/>
          </a:solidFill>
          <a:ln w="12700" cap="flat" cmpd="sng">
            <a:solidFill>
              <a:schemeClr val="accent1">
                <a:shade val="50000"/>
              </a:schemeClr>
            </a:solidFill>
            <a:prstDash val="solid"/>
            <a:miter/>
          </a:ln>
        </p:spPr>
        <p:txBody>
          <a:bodyPr anchor="ctr"/>
          <a:lstStyle/>
          <a:p>
            <a:pPr algn="ctr"/>
            <a:r>
              <a:rPr lang="zh-CN" sz="1200">
                <a:solidFill>
                  <a:schemeClr val="lt1"/>
                </a:solidFill>
              </a:rPr>
              <a:t>增加同级</a:t>
            </a:r>
          </a:p>
        </p:txBody>
      </p:sp>
      <p:sp>
        <p:nvSpPr>
          <p:cNvPr id="6" name="矩形 5"/>
          <p:cNvSpPr/>
          <p:nvPr/>
        </p:nvSpPr>
        <p:spPr>
          <a:xfrm>
            <a:off x="6071631" y="703384"/>
            <a:ext cx="800892" cy="337625"/>
          </a:xfrm>
          <a:prstGeom prst="rect">
            <a:avLst/>
          </a:prstGeom>
          <a:solidFill>
            <a:schemeClr val="accent1"/>
          </a:solidFill>
          <a:ln w="12700" cap="flat" cmpd="sng">
            <a:solidFill>
              <a:schemeClr val="accent1">
                <a:shade val="50000"/>
              </a:schemeClr>
            </a:solidFill>
            <a:prstDash val="solid"/>
            <a:miter/>
          </a:ln>
        </p:spPr>
        <p:txBody>
          <a:bodyPr anchor="ctr"/>
          <a:lstStyle/>
          <a:p>
            <a:pPr algn="ctr"/>
            <a:r>
              <a:rPr lang="zh-CN" sz="1200">
                <a:solidFill>
                  <a:schemeClr val="lt1"/>
                </a:solidFill>
              </a:rPr>
              <a:t>文件上传</a:t>
            </a:r>
          </a:p>
        </p:txBody>
      </p:sp>
      <p:sp>
        <p:nvSpPr>
          <p:cNvPr id="7" name="矩形 6"/>
          <p:cNvSpPr/>
          <p:nvPr/>
        </p:nvSpPr>
        <p:spPr>
          <a:xfrm>
            <a:off x="3305950" y="703384"/>
            <a:ext cx="982394" cy="337625"/>
          </a:xfrm>
          <a:prstGeom prst="rect">
            <a:avLst/>
          </a:prstGeom>
          <a:solidFill>
            <a:schemeClr val="accent1"/>
          </a:solidFill>
          <a:ln w="12700" cap="flat" cmpd="sng">
            <a:solidFill>
              <a:schemeClr val="accent1">
                <a:shade val="50000"/>
              </a:schemeClr>
            </a:solidFill>
            <a:prstDash val="solid"/>
            <a:miter/>
          </a:ln>
        </p:spPr>
        <p:txBody>
          <a:bodyPr anchor="ctr"/>
          <a:lstStyle/>
          <a:p>
            <a:pPr algn="ctr"/>
            <a:r>
              <a:rPr lang="zh-CN" sz="1200">
                <a:solidFill>
                  <a:schemeClr val="lt1"/>
                </a:solidFill>
              </a:rPr>
              <a:t>增加下一级</a:t>
            </a:r>
          </a:p>
        </p:txBody>
      </p:sp>
      <p:sp>
        <p:nvSpPr>
          <p:cNvPr id="8" name="矩形 7"/>
          <p:cNvSpPr/>
          <p:nvPr/>
        </p:nvSpPr>
        <p:spPr>
          <a:xfrm>
            <a:off x="5089236" y="703384"/>
            <a:ext cx="982394" cy="337625"/>
          </a:xfrm>
          <a:prstGeom prst="rect">
            <a:avLst/>
          </a:prstGeom>
          <a:solidFill>
            <a:schemeClr val="accent1"/>
          </a:solidFill>
          <a:ln w="12700" cap="flat" cmpd="sng">
            <a:solidFill>
              <a:schemeClr val="accent1">
                <a:shade val="50000"/>
              </a:schemeClr>
            </a:solidFill>
            <a:prstDash val="solid"/>
            <a:miter/>
          </a:ln>
        </p:spPr>
        <p:txBody>
          <a:bodyPr anchor="ctr"/>
          <a:lstStyle/>
          <a:p>
            <a:pPr algn="ctr"/>
            <a:r>
              <a:rPr lang="zh-CN" sz="1200">
                <a:solidFill>
                  <a:schemeClr val="lt1"/>
                </a:solidFill>
              </a:rPr>
              <a:t>是否为末级</a:t>
            </a:r>
          </a:p>
        </p:txBody>
      </p:sp>
      <p:sp>
        <p:nvSpPr>
          <p:cNvPr id="9" name="矩形 8"/>
          <p:cNvSpPr/>
          <p:nvPr/>
        </p:nvSpPr>
        <p:spPr>
          <a:xfrm>
            <a:off x="6872523" y="703384"/>
            <a:ext cx="849078" cy="337625"/>
          </a:xfrm>
          <a:prstGeom prst="rect">
            <a:avLst/>
          </a:prstGeom>
          <a:solidFill>
            <a:schemeClr val="accent1"/>
          </a:solidFill>
          <a:ln w="12700" cap="flat" cmpd="sng">
            <a:solidFill>
              <a:schemeClr val="accent1">
                <a:shade val="50000"/>
              </a:schemeClr>
            </a:solidFill>
            <a:prstDash val="solid"/>
            <a:miter/>
          </a:ln>
        </p:spPr>
        <p:txBody>
          <a:bodyPr anchor="ctr"/>
          <a:lstStyle/>
          <a:p>
            <a:pPr algn="ctr"/>
            <a:r>
              <a:rPr lang="zh-CN" sz="1200">
                <a:solidFill>
                  <a:schemeClr val="lt1"/>
                </a:solidFill>
              </a:rPr>
              <a:t>层级描述</a:t>
            </a:r>
          </a:p>
        </p:txBody>
      </p:sp>
      <p:sp>
        <p:nvSpPr>
          <p:cNvPr id="10" name="矩形 9"/>
          <p:cNvSpPr/>
          <p:nvPr/>
        </p:nvSpPr>
        <p:spPr>
          <a:xfrm>
            <a:off x="8897489" y="703384"/>
            <a:ext cx="849078" cy="337625"/>
          </a:xfrm>
          <a:prstGeom prst="rect">
            <a:avLst/>
          </a:prstGeom>
          <a:solidFill>
            <a:schemeClr val="accent1"/>
          </a:solidFill>
          <a:ln w="12700" cap="flat" cmpd="sng">
            <a:solidFill>
              <a:schemeClr val="accent1">
                <a:shade val="50000"/>
              </a:schemeClr>
            </a:solidFill>
            <a:prstDash val="solid"/>
            <a:miter/>
          </a:ln>
        </p:spPr>
        <p:txBody>
          <a:bodyPr anchor="ctr"/>
          <a:lstStyle/>
          <a:p>
            <a:pPr algn="ctr"/>
            <a:r>
              <a:rPr lang="zh-CN" sz="1200">
                <a:solidFill>
                  <a:schemeClr val="lt1"/>
                </a:solidFill>
              </a:rPr>
              <a:t>操作</a:t>
            </a:r>
          </a:p>
        </p:txBody>
      </p:sp>
      <p:sp>
        <p:nvSpPr>
          <p:cNvPr id="11" name="矩形 10"/>
          <p:cNvSpPr/>
          <p:nvPr/>
        </p:nvSpPr>
        <p:spPr>
          <a:xfrm>
            <a:off x="9746567" y="703384"/>
            <a:ext cx="604911" cy="337625"/>
          </a:xfrm>
          <a:prstGeom prst="rect">
            <a:avLst/>
          </a:prstGeom>
          <a:solidFill>
            <a:schemeClr val="accent1"/>
          </a:solidFill>
          <a:ln w="12700" cap="flat" cmpd="sng">
            <a:solidFill>
              <a:schemeClr val="accent1">
                <a:shade val="50000"/>
              </a:schemeClr>
            </a:solidFill>
            <a:prstDash val="solid"/>
            <a:miter/>
          </a:ln>
        </p:spPr>
        <p:txBody>
          <a:bodyPr anchor="ctr"/>
          <a:lstStyle/>
          <a:p>
            <a:pPr algn="ctr"/>
            <a:r>
              <a:rPr lang="zh-CN" sz="1200">
                <a:solidFill>
                  <a:schemeClr val="lt1"/>
                </a:solidFill>
              </a:rPr>
              <a:t>浏览</a:t>
            </a:r>
          </a:p>
        </p:txBody>
      </p:sp>
      <p:sp>
        <p:nvSpPr>
          <p:cNvPr id="12" name="矩形 11"/>
          <p:cNvSpPr/>
          <p:nvPr/>
        </p:nvSpPr>
        <p:spPr>
          <a:xfrm>
            <a:off x="1575582" y="1041009"/>
            <a:ext cx="8775896" cy="4881489"/>
          </a:xfrm>
          <a:prstGeom prst="rect">
            <a:avLst/>
          </a:prstGeom>
          <a:solidFill>
            <a:schemeClr val="bg1"/>
          </a:solidFill>
          <a:ln w="12700" cap="flat" cmpd="sng">
            <a:solidFill>
              <a:schemeClr val="accent1">
                <a:shade val="50000"/>
              </a:schemeClr>
            </a:solidFill>
            <a:prstDash val="solid"/>
            <a:miter/>
          </a:ln>
        </p:spPr>
        <p:txBody>
          <a:bodyPr anchor="ctr"/>
          <a:lstStyle/>
          <a:p>
            <a:pPr algn="ctr"/>
            <a:r>
              <a:rPr lang="en-US">
                <a:solidFill>
                  <a:schemeClr val="lt1"/>
                </a:solidFill>
              </a:rPr>
              <a:t>Java</a:t>
            </a:r>
            <a:endParaRPr lang="zh-CN">
              <a:solidFill>
                <a:schemeClr val="lt1"/>
              </a:solidFill>
            </a:endParaRPr>
          </a:p>
        </p:txBody>
      </p:sp>
      <p:sp>
        <p:nvSpPr>
          <p:cNvPr id="13" name="文本框 12"/>
          <p:cNvSpPr txBox="1"/>
          <p:nvPr/>
        </p:nvSpPr>
        <p:spPr>
          <a:xfrm>
            <a:off x="1876798" y="1126430"/>
            <a:ext cx="601447" cy="369332"/>
          </a:xfrm>
          <a:prstGeom prst="rect">
            <a:avLst/>
          </a:prstGeom>
          <a:noFill/>
        </p:spPr>
        <p:txBody>
          <a:bodyPr wrap="none">
            <a:spAutoFit/>
          </a:bodyPr>
          <a:lstStyle/>
          <a:p>
            <a:r>
              <a:rPr lang="en-US"/>
              <a:t>Java</a:t>
            </a:r>
            <a:endParaRPr lang="zh-CN"/>
          </a:p>
        </p:txBody>
      </p:sp>
      <p:pic>
        <p:nvPicPr>
          <p:cNvPr id="14" name="图片 13"/>
          <p:cNvPicPr/>
          <p:nvPr/>
        </p:nvPicPr>
        <p:blipFill>
          <a:blip r:embed="rId3"/>
          <a:stretch/>
        </p:blipFill>
        <p:spPr>
          <a:xfrm>
            <a:off x="3654122" y="1209355"/>
            <a:ext cx="286049" cy="286049"/>
          </a:xfrm>
          <a:prstGeom prst="rect">
            <a:avLst/>
          </a:prstGeom>
        </p:spPr>
      </p:pic>
      <p:pic>
        <p:nvPicPr>
          <p:cNvPr id="15" name="图片 14"/>
          <p:cNvPicPr/>
          <p:nvPr/>
        </p:nvPicPr>
        <p:blipFill>
          <a:blip r:embed="rId4"/>
          <a:stretch/>
        </p:blipFill>
        <p:spPr>
          <a:xfrm>
            <a:off x="4565652" y="1227825"/>
            <a:ext cx="286049" cy="286049"/>
          </a:xfrm>
          <a:prstGeom prst="rect">
            <a:avLst/>
          </a:prstGeom>
        </p:spPr>
      </p:pic>
      <p:pic>
        <p:nvPicPr>
          <p:cNvPr id="16" name="图片 15"/>
          <p:cNvPicPr/>
          <p:nvPr/>
        </p:nvPicPr>
        <p:blipFill>
          <a:blip r:embed="rId5"/>
          <a:stretch/>
        </p:blipFill>
        <p:spPr>
          <a:xfrm>
            <a:off x="5398709" y="1226223"/>
            <a:ext cx="297326" cy="297326"/>
          </a:xfrm>
          <a:prstGeom prst="rect">
            <a:avLst/>
          </a:prstGeom>
        </p:spPr>
      </p:pic>
      <p:pic>
        <p:nvPicPr>
          <p:cNvPr id="17" name="图片 16"/>
          <p:cNvPicPr/>
          <p:nvPr/>
        </p:nvPicPr>
        <p:blipFill>
          <a:blip r:embed="rId6"/>
          <a:stretch/>
        </p:blipFill>
        <p:spPr>
          <a:xfrm>
            <a:off x="6293647" y="1219029"/>
            <a:ext cx="373380" cy="266700"/>
          </a:xfrm>
          <a:prstGeom prst="rect">
            <a:avLst/>
          </a:prstGeom>
        </p:spPr>
      </p:pic>
      <p:pic>
        <p:nvPicPr>
          <p:cNvPr id="18" name="图片 17"/>
          <p:cNvPicPr/>
          <p:nvPr/>
        </p:nvPicPr>
        <p:blipFill>
          <a:blip r:embed="rId7"/>
          <a:stretch/>
        </p:blipFill>
        <p:spPr>
          <a:xfrm>
            <a:off x="9135541" y="1209249"/>
            <a:ext cx="266807" cy="266807"/>
          </a:xfrm>
          <a:prstGeom prst="rect">
            <a:avLst/>
          </a:prstGeom>
        </p:spPr>
      </p:pic>
      <p:pic>
        <p:nvPicPr>
          <p:cNvPr id="19" name="图片 18"/>
          <p:cNvPicPr/>
          <p:nvPr/>
        </p:nvPicPr>
        <p:blipFill>
          <a:blip r:embed="rId8"/>
          <a:stretch/>
        </p:blipFill>
        <p:spPr>
          <a:xfrm>
            <a:off x="7156451" y="1209249"/>
            <a:ext cx="283698" cy="294479"/>
          </a:xfrm>
          <a:prstGeom prst="rect">
            <a:avLst/>
          </a:prstGeom>
        </p:spPr>
      </p:pic>
      <p:pic>
        <p:nvPicPr>
          <p:cNvPr id="20" name="图片 19"/>
          <p:cNvPicPr/>
          <p:nvPr/>
        </p:nvPicPr>
        <p:blipFill>
          <a:blip r:embed="rId9"/>
          <a:stretch/>
        </p:blipFill>
        <p:spPr>
          <a:xfrm>
            <a:off x="9857214" y="1160572"/>
            <a:ext cx="383616" cy="383616"/>
          </a:xfrm>
          <a:prstGeom prst="rect">
            <a:avLst/>
          </a:prstGeom>
        </p:spPr>
      </p:pic>
      <p:sp>
        <p:nvSpPr>
          <p:cNvPr id="21" name="矩形 20"/>
          <p:cNvSpPr/>
          <p:nvPr/>
        </p:nvSpPr>
        <p:spPr>
          <a:xfrm>
            <a:off x="1575582" y="1551693"/>
            <a:ext cx="8775896" cy="4881489"/>
          </a:xfrm>
          <a:prstGeom prst="rect">
            <a:avLst/>
          </a:prstGeom>
          <a:solidFill>
            <a:schemeClr val="bg1"/>
          </a:solidFill>
          <a:ln w="12700" cap="flat" cmpd="sng">
            <a:solidFill>
              <a:schemeClr val="accent1">
                <a:shade val="50000"/>
              </a:schemeClr>
            </a:solidFill>
            <a:prstDash val="solid"/>
            <a:miter/>
          </a:ln>
        </p:spPr>
        <p:txBody>
          <a:bodyPr anchor="ctr"/>
          <a:lstStyle/>
          <a:p>
            <a:pPr algn="ctr"/>
            <a:r>
              <a:rPr lang="en-US">
                <a:solidFill>
                  <a:schemeClr val="lt1"/>
                </a:solidFill>
              </a:rPr>
              <a:t>Java</a:t>
            </a:r>
            <a:endParaRPr lang="zh-CN">
              <a:solidFill>
                <a:schemeClr val="lt1"/>
              </a:solidFill>
            </a:endParaRPr>
          </a:p>
        </p:txBody>
      </p:sp>
      <p:pic>
        <p:nvPicPr>
          <p:cNvPr id="22" name="图片 21"/>
          <p:cNvPicPr/>
          <p:nvPr/>
        </p:nvPicPr>
        <p:blipFill>
          <a:blip r:embed="rId10"/>
          <a:stretch/>
        </p:blipFill>
        <p:spPr>
          <a:xfrm>
            <a:off x="3654122" y="1710311"/>
            <a:ext cx="286049" cy="286049"/>
          </a:xfrm>
          <a:prstGeom prst="rect">
            <a:avLst/>
          </a:prstGeom>
        </p:spPr>
      </p:pic>
      <p:pic>
        <p:nvPicPr>
          <p:cNvPr id="23" name="图片 22"/>
          <p:cNvPicPr/>
          <p:nvPr/>
        </p:nvPicPr>
        <p:blipFill>
          <a:blip r:embed="rId11"/>
          <a:stretch/>
        </p:blipFill>
        <p:spPr>
          <a:xfrm>
            <a:off x="4563058" y="1710499"/>
            <a:ext cx="286049" cy="286049"/>
          </a:xfrm>
          <a:prstGeom prst="rect">
            <a:avLst/>
          </a:prstGeom>
        </p:spPr>
      </p:pic>
      <p:pic>
        <p:nvPicPr>
          <p:cNvPr id="24" name="图片 23"/>
          <p:cNvPicPr/>
          <p:nvPr/>
        </p:nvPicPr>
        <p:blipFill>
          <a:blip r:embed="rId12"/>
          <a:stretch/>
        </p:blipFill>
        <p:spPr>
          <a:xfrm>
            <a:off x="5404495" y="1699034"/>
            <a:ext cx="297326" cy="297326"/>
          </a:xfrm>
          <a:prstGeom prst="rect">
            <a:avLst/>
          </a:prstGeom>
        </p:spPr>
      </p:pic>
      <p:pic>
        <p:nvPicPr>
          <p:cNvPr id="25" name="图片 24"/>
          <p:cNvPicPr/>
          <p:nvPr/>
        </p:nvPicPr>
        <p:blipFill>
          <a:blip r:embed="rId13"/>
          <a:stretch/>
        </p:blipFill>
        <p:spPr>
          <a:xfrm>
            <a:off x="6280745" y="1720040"/>
            <a:ext cx="373380" cy="266700"/>
          </a:xfrm>
          <a:prstGeom prst="rect">
            <a:avLst/>
          </a:prstGeom>
        </p:spPr>
      </p:pic>
      <p:pic>
        <p:nvPicPr>
          <p:cNvPr id="26" name="图片 25"/>
          <p:cNvPicPr/>
          <p:nvPr/>
        </p:nvPicPr>
        <p:blipFill>
          <a:blip r:embed="rId14"/>
          <a:stretch/>
        </p:blipFill>
        <p:spPr>
          <a:xfrm>
            <a:off x="9135541" y="1719933"/>
            <a:ext cx="266807" cy="266807"/>
          </a:xfrm>
          <a:prstGeom prst="rect">
            <a:avLst/>
          </a:prstGeom>
        </p:spPr>
      </p:pic>
      <p:pic>
        <p:nvPicPr>
          <p:cNvPr id="27" name="图片 26"/>
          <p:cNvPicPr/>
          <p:nvPr/>
        </p:nvPicPr>
        <p:blipFill>
          <a:blip r:embed="rId15"/>
          <a:stretch/>
        </p:blipFill>
        <p:spPr>
          <a:xfrm>
            <a:off x="7166145" y="1701881"/>
            <a:ext cx="283698" cy="294479"/>
          </a:xfrm>
          <a:prstGeom prst="rect">
            <a:avLst/>
          </a:prstGeom>
        </p:spPr>
      </p:pic>
      <p:pic>
        <p:nvPicPr>
          <p:cNvPr id="28" name="图片 27"/>
          <p:cNvPicPr/>
          <p:nvPr/>
        </p:nvPicPr>
        <p:blipFill>
          <a:blip r:embed="rId16"/>
          <a:stretch/>
        </p:blipFill>
        <p:spPr>
          <a:xfrm>
            <a:off x="9857214" y="1671256"/>
            <a:ext cx="383616" cy="383616"/>
          </a:xfrm>
          <a:prstGeom prst="rect">
            <a:avLst/>
          </a:prstGeom>
        </p:spPr>
      </p:pic>
      <p:sp>
        <p:nvSpPr>
          <p:cNvPr id="29" name="文本框 28"/>
          <p:cNvSpPr txBox="1"/>
          <p:nvPr/>
        </p:nvSpPr>
        <p:spPr>
          <a:xfrm>
            <a:off x="2047596" y="1691295"/>
            <a:ext cx="723275" cy="307777"/>
          </a:xfrm>
          <a:prstGeom prst="rect">
            <a:avLst/>
          </a:prstGeom>
          <a:noFill/>
        </p:spPr>
        <p:txBody>
          <a:bodyPr wrap="none">
            <a:spAutoFit/>
          </a:bodyPr>
          <a:lstStyle/>
          <a:p>
            <a:r>
              <a:rPr lang="zh-CN" sz="1400"/>
              <a:t>第一章</a:t>
            </a:r>
            <a:endParaRPr lang="zh-CN" sz="1400"/>
          </a:p>
        </p:txBody>
      </p:sp>
      <p:pic>
        <p:nvPicPr>
          <p:cNvPr id="30" name="图片 29"/>
          <p:cNvPicPr/>
          <p:nvPr/>
        </p:nvPicPr>
        <p:blipFill>
          <a:blip r:embed="rId17"/>
          <a:stretch/>
        </p:blipFill>
        <p:spPr>
          <a:xfrm>
            <a:off x="3670784" y="2260938"/>
            <a:ext cx="286049" cy="286049"/>
          </a:xfrm>
          <a:prstGeom prst="rect">
            <a:avLst/>
          </a:prstGeom>
        </p:spPr>
      </p:pic>
      <p:pic>
        <p:nvPicPr>
          <p:cNvPr id="31" name="图片 30"/>
          <p:cNvPicPr/>
          <p:nvPr/>
        </p:nvPicPr>
        <p:blipFill>
          <a:blip r:embed="rId18"/>
          <a:stretch/>
        </p:blipFill>
        <p:spPr>
          <a:xfrm>
            <a:off x="4572929" y="2249888"/>
            <a:ext cx="286049" cy="286049"/>
          </a:xfrm>
          <a:prstGeom prst="rect">
            <a:avLst/>
          </a:prstGeom>
        </p:spPr>
      </p:pic>
      <p:pic>
        <p:nvPicPr>
          <p:cNvPr id="32" name="图片 31"/>
          <p:cNvPicPr/>
          <p:nvPr/>
        </p:nvPicPr>
        <p:blipFill>
          <a:blip r:embed="rId19"/>
          <a:stretch/>
        </p:blipFill>
        <p:spPr>
          <a:xfrm>
            <a:off x="5398709" y="2249888"/>
            <a:ext cx="297326" cy="297326"/>
          </a:xfrm>
          <a:prstGeom prst="rect">
            <a:avLst/>
          </a:prstGeom>
        </p:spPr>
      </p:pic>
      <p:pic>
        <p:nvPicPr>
          <p:cNvPr id="33" name="图片 32"/>
          <p:cNvPicPr/>
          <p:nvPr/>
        </p:nvPicPr>
        <p:blipFill>
          <a:blip r:embed="rId20"/>
          <a:stretch/>
        </p:blipFill>
        <p:spPr>
          <a:xfrm>
            <a:off x="6280745" y="2233738"/>
            <a:ext cx="373380" cy="266700"/>
          </a:xfrm>
          <a:prstGeom prst="rect">
            <a:avLst/>
          </a:prstGeom>
        </p:spPr>
      </p:pic>
      <p:pic>
        <p:nvPicPr>
          <p:cNvPr id="34" name="图片 33"/>
          <p:cNvPicPr/>
          <p:nvPr/>
        </p:nvPicPr>
        <p:blipFill>
          <a:blip r:embed="rId21"/>
          <a:stretch/>
        </p:blipFill>
        <p:spPr>
          <a:xfrm>
            <a:off x="9126603" y="2196474"/>
            <a:ext cx="266807" cy="266807"/>
          </a:xfrm>
          <a:prstGeom prst="rect">
            <a:avLst/>
          </a:prstGeom>
        </p:spPr>
      </p:pic>
      <p:pic>
        <p:nvPicPr>
          <p:cNvPr id="35" name="图片 34"/>
          <p:cNvPicPr/>
          <p:nvPr/>
        </p:nvPicPr>
        <p:blipFill>
          <a:blip r:embed="rId22"/>
          <a:stretch/>
        </p:blipFill>
        <p:spPr>
          <a:xfrm>
            <a:off x="7163258" y="2218358"/>
            <a:ext cx="283698" cy="294479"/>
          </a:xfrm>
          <a:prstGeom prst="rect">
            <a:avLst/>
          </a:prstGeom>
        </p:spPr>
      </p:pic>
      <p:pic>
        <p:nvPicPr>
          <p:cNvPr id="36" name="图片 35"/>
          <p:cNvPicPr/>
          <p:nvPr/>
        </p:nvPicPr>
        <p:blipFill>
          <a:blip r:embed="rId23"/>
          <a:stretch/>
        </p:blipFill>
        <p:spPr>
          <a:xfrm>
            <a:off x="9848276" y="2147797"/>
            <a:ext cx="383616" cy="383616"/>
          </a:xfrm>
          <a:prstGeom prst="rect">
            <a:avLst/>
          </a:prstGeom>
        </p:spPr>
      </p:pic>
      <p:sp>
        <p:nvSpPr>
          <p:cNvPr id="37" name="矩形 36"/>
          <p:cNvSpPr/>
          <p:nvPr/>
        </p:nvSpPr>
        <p:spPr>
          <a:xfrm>
            <a:off x="1579923" y="2154978"/>
            <a:ext cx="8775896" cy="4292890"/>
          </a:xfrm>
          <a:prstGeom prst="rect">
            <a:avLst/>
          </a:prstGeom>
          <a:solidFill>
            <a:srgbClr val="FFFFFF">
              <a:alpha val="0"/>
            </a:srgbClr>
          </a:solidFill>
          <a:ln w="12700" cap="flat" cmpd="sng">
            <a:solidFill>
              <a:schemeClr val="accent1">
                <a:shade val="50000"/>
              </a:schemeClr>
            </a:solidFill>
            <a:prstDash val="solid"/>
            <a:miter/>
          </a:ln>
        </p:spPr>
        <p:txBody>
          <a:bodyPr anchor="ctr"/>
          <a:lstStyle/>
          <a:p>
            <a:pPr algn="ctr"/>
            <a:r>
              <a:rPr lang="en-US">
                <a:solidFill>
                  <a:schemeClr val="lt1"/>
                </a:solidFill>
              </a:rPr>
              <a:t>Java</a:t>
            </a:r>
            <a:endParaRPr lang="zh-CN">
              <a:solidFill>
                <a:schemeClr val="lt1"/>
              </a:solidFill>
            </a:endParaRPr>
          </a:p>
        </p:txBody>
      </p:sp>
      <p:sp>
        <p:nvSpPr>
          <p:cNvPr id="38" name="文本框 37"/>
          <p:cNvSpPr txBox="1"/>
          <p:nvPr/>
        </p:nvSpPr>
        <p:spPr>
          <a:xfrm>
            <a:off x="2364686" y="2254414"/>
            <a:ext cx="646331" cy="276999"/>
          </a:xfrm>
          <a:prstGeom prst="rect">
            <a:avLst/>
          </a:prstGeom>
          <a:noFill/>
        </p:spPr>
        <p:txBody>
          <a:bodyPr wrap="none">
            <a:spAutoFit/>
          </a:bodyPr>
          <a:lstStyle/>
          <a:p>
            <a:r>
              <a:rPr lang="zh-CN" sz="1200"/>
              <a:t>第一节</a:t>
            </a:r>
            <a:endParaRPr lang="zh-CN" sz="1200"/>
          </a:p>
        </p:txBody>
      </p:sp>
      <p:sp>
        <p:nvSpPr>
          <p:cNvPr id="39" name="矩形 38"/>
          <p:cNvSpPr/>
          <p:nvPr/>
        </p:nvSpPr>
        <p:spPr>
          <a:xfrm>
            <a:off x="7706947" y="703383"/>
            <a:ext cx="1190541" cy="337625"/>
          </a:xfrm>
          <a:prstGeom prst="rect">
            <a:avLst/>
          </a:prstGeom>
          <a:solidFill>
            <a:schemeClr val="accent1"/>
          </a:solidFill>
          <a:ln w="12700" cap="flat" cmpd="sng">
            <a:solidFill>
              <a:schemeClr val="accent1">
                <a:shade val="50000"/>
              </a:schemeClr>
            </a:solidFill>
            <a:prstDash val="solid"/>
            <a:miter/>
          </a:ln>
        </p:spPr>
        <p:txBody>
          <a:bodyPr anchor="ctr"/>
          <a:lstStyle/>
          <a:p>
            <a:pPr algn="ctr"/>
            <a:r>
              <a:rPr lang="zh-CN" sz="1200">
                <a:solidFill>
                  <a:schemeClr val="lt1"/>
                </a:solidFill>
              </a:rPr>
              <a:t>流程图</a:t>
            </a:r>
          </a:p>
        </p:txBody>
      </p:sp>
      <p:pic>
        <p:nvPicPr>
          <p:cNvPr id="2" name="图片 1"/>
          <p:cNvPicPr/>
          <p:nvPr/>
        </p:nvPicPr>
        <p:blipFill>
          <a:blip r:embed="rId24"/>
          <a:stretch/>
        </p:blipFill>
        <p:spPr>
          <a:xfrm>
            <a:off x="8160051" y="1220776"/>
            <a:ext cx="284331" cy="274628"/>
          </a:xfrm>
          <a:prstGeom prst="rect">
            <a:avLst/>
          </a:prstGeom>
        </p:spPr>
      </p:pic>
      <p:pic>
        <p:nvPicPr>
          <p:cNvPr id="40" name="图片 39"/>
          <p:cNvPicPr/>
          <p:nvPr/>
        </p:nvPicPr>
        <p:blipFill>
          <a:blip r:embed="rId25"/>
          <a:stretch/>
        </p:blipFill>
        <p:spPr>
          <a:xfrm>
            <a:off x="8160050" y="1769356"/>
            <a:ext cx="284331" cy="274628"/>
          </a:xfrm>
          <a:prstGeom prst="rect">
            <a:avLst/>
          </a:prstGeom>
        </p:spPr>
      </p:pic>
      <p:pic>
        <p:nvPicPr>
          <p:cNvPr id="41" name="图片 40"/>
          <p:cNvPicPr/>
          <p:nvPr/>
        </p:nvPicPr>
        <p:blipFill>
          <a:blip r:embed="rId26"/>
          <a:stretch/>
        </p:blipFill>
        <p:spPr>
          <a:xfrm>
            <a:off x="8160050" y="2214795"/>
            <a:ext cx="284331" cy="27462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87055" y="554177"/>
            <a:ext cx="849745" cy="378691"/>
          </a:xfrm>
          <a:prstGeom prst="roundRect">
            <a:avLst/>
          </a:prstGeom>
          <a:solidFill>
            <a:schemeClr val="accent6"/>
          </a:solidFill>
          <a:ln w="12700" cap="flat" cmpd="sng">
            <a:solidFill>
              <a:schemeClr val="accent6">
                <a:shade val="50000"/>
              </a:schemeClr>
            </a:solidFill>
            <a:prstDash val="solid"/>
            <a:miter/>
          </a:ln>
        </p:spPr>
        <p:txBody>
          <a:bodyPr anchor="ctr"/>
          <a:lstStyle/>
          <a:p>
            <a:pPr algn="ctr"/>
            <a:r>
              <a:rPr lang="zh-CN" sz="1200">
                <a:solidFill>
                  <a:schemeClr val="lt1"/>
                </a:solidFill>
              </a:rPr>
              <a:t>教学资料</a:t>
            </a:r>
            <a:endParaRPr lang="zh-CN" sz="1200">
              <a:solidFill>
                <a:schemeClr val="lt1"/>
              </a:solidFill>
            </a:endParaRPr>
          </a:p>
        </p:txBody>
      </p:sp>
      <p:sp>
        <p:nvSpPr>
          <p:cNvPr id="5" name="圆角矩形 4"/>
          <p:cNvSpPr/>
          <p:nvPr/>
        </p:nvSpPr>
        <p:spPr>
          <a:xfrm>
            <a:off x="2516909" y="554181"/>
            <a:ext cx="849745" cy="378691"/>
          </a:xfrm>
          <a:prstGeom prst="roundRect">
            <a:avLst/>
          </a:prstGeom>
          <a:solidFill>
            <a:schemeClr val="accent1"/>
          </a:solidFill>
          <a:ln w="12700" cap="flat" cmpd="sng">
            <a:solidFill>
              <a:schemeClr val="accent1">
                <a:shade val="50000"/>
              </a:schemeClr>
            </a:solidFill>
            <a:prstDash val="solid"/>
            <a:miter/>
          </a:ln>
        </p:spPr>
        <p:txBody>
          <a:bodyPr anchor="ctr"/>
          <a:lstStyle/>
          <a:p>
            <a:pPr algn="ctr"/>
            <a:r>
              <a:rPr lang="zh-CN" sz="1200">
                <a:solidFill>
                  <a:schemeClr val="lt1"/>
                </a:solidFill>
              </a:rPr>
              <a:t>教学视频</a:t>
            </a:r>
          </a:p>
        </p:txBody>
      </p:sp>
      <p:sp>
        <p:nvSpPr>
          <p:cNvPr id="7" name="圆角矩形 6"/>
          <p:cNvSpPr/>
          <p:nvPr/>
        </p:nvSpPr>
        <p:spPr>
          <a:xfrm>
            <a:off x="3551379" y="554177"/>
            <a:ext cx="849745" cy="378691"/>
          </a:xfrm>
          <a:prstGeom prst="roundRect">
            <a:avLst/>
          </a:prstGeom>
          <a:solidFill>
            <a:schemeClr val="accent1"/>
          </a:solidFill>
          <a:ln w="12700" cap="flat" cmpd="sng">
            <a:solidFill>
              <a:schemeClr val="accent1">
                <a:shade val="50000"/>
              </a:schemeClr>
            </a:solidFill>
            <a:prstDash val="solid"/>
            <a:miter/>
          </a:ln>
        </p:spPr>
        <p:txBody>
          <a:bodyPr anchor="ctr"/>
          <a:lstStyle/>
          <a:p>
            <a:pPr algn="ctr"/>
            <a:r>
              <a:rPr lang="zh-CN" sz="1200">
                <a:solidFill>
                  <a:schemeClr val="lt1"/>
                </a:solidFill>
              </a:rPr>
              <a:t>参考答案</a:t>
            </a:r>
            <a:endParaRPr lang="zh-CN" sz="1200">
              <a:solidFill>
                <a:schemeClr val="lt1"/>
              </a:solidFill>
            </a:endParaRPr>
          </a:p>
        </p:txBody>
      </p:sp>
      <p:sp>
        <p:nvSpPr>
          <p:cNvPr id="10" name="圆角矩形 9"/>
          <p:cNvSpPr/>
          <p:nvPr/>
        </p:nvSpPr>
        <p:spPr>
          <a:xfrm>
            <a:off x="1487055" y="1597891"/>
            <a:ext cx="5163127" cy="3999345"/>
          </a:xfrm>
          <a:prstGeom prst="roundRect">
            <a:avLst/>
          </a:prstGeom>
          <a:noFill/>
          <a:ln w="9525" cap="flat" cmpd="sng">
            <a:solidFill>
              <a:schemeClr val="accent5"/>
            </a:solidFill>
            <a:prstDash val="dashDot"/>
            <a:round/>
            <a:headEnd type="none" w="med" len="med"/>
            <a:tailEnd type="none" w="med" len="med"/>
          </a:ln>
        </p:spPr>
        <p:txBody>
          <a:bodyPr anchor="ctr"/>
          <a:lstStyle/>
          <a:p>
            <a:pPr algn="ctr"/>
            <a:endParaRPr lang="zh-CN">
              <a:solidFill>
                <a:schemeClr val="accent5"/>
              </a:solidFill>
            </a:endParaRPr>
          </a:p>
        </p:txBody>
      </p:sp>
      <p:cxnSp>
        <p:nvCxnSpPr>
          <p:cNvPr id="13" name="直接连接符 12"/>
          <p:cNvCxnSpPr/>
          <p:nvPr/>
        </p:nvCxnSpPr>
        <p:spPr>
          <a:xfrm>
            <a:off x="4082472" y="3334328"/>
            <a:ext cx="0" cy="535709"/>
          </a:xfrm>
          <a:prstGeom prst="line">
            <a:avLst/>
          </a:prstGeom>
          <a:ln w="6350" cap="flat" cmpd="sng">
            <a:solidFill>
              <a:schemeClr val="accent1"/>
            </a:solidFill>
            <a:prstDash val="solid"/>
            <a:miter/>
          </a:ln>
        </p:spPr>
      </p:cxnSp>
      <p:cxnSp>
        <p:nvCxnSpPr>
          <p:cNvPr id="16" name="直接连接符 15"/>
          <p:cNvCxnSpPr/>
          <p:nvPr/>
        </p:nvCxnSpPr>
        <p:spPr>
          <a:xfrm>
            <a:off x="3749964" y="3592945"/>
            <a:ext cx="651160" cy="0"/>
          </a:xfrm>
          <a:prstGeom prst="line">
            <a:avLst/>
          </a:prstGeom>
          <a:ln w="6350" cap="flat" cmpd="sng">
            <a:solidFill>
              <a:schemeClr val="accent1"/>
            </a:solidFill>
            <a:prstDash val="solid"/>
            <a:miter/>
          </a:ln>
        </p:spPr>
      </p:cxnSp>
      <p:sp>
        <p:nvSpPr>
          <p:cNvPr id="19" name="文本框 18"/>
          <p:cNvSpPr txBox="1"/>
          <p:nvPr/>
        </p:nvSpPr>
        <p:spPr>
          <a:xfrm>
            <a:off x="2028063" y="1967469"/>
            <a:ext cx="4108817" cy="369332"/>
          </a:xfrm>
          <a:prstGeom prst="rect">
            <a:avLst/>
          </a:prstGeom>
          <a:noFill/>
        </p:spPr>
        <p:txBody>
          <a:bodyPr wrap="none">
            <a:spAutoFit/>
          </a:bodyPr>
          <a:lstStyle/>
          <a:p>
            <a:r>
              <a:rPr lang="zh-CN"/>
              <a:t>将文件拖拽到此处或点击该框上传文件</a:t>
            </a:r>
            <a:endParaRPr lang="zh-CN"/>
          </a:p>
        </p:txBody>
      </p:sp>
      <p:sp>
        <p:nvSpPr>
          <p:cNvPr id="20" name="文本框 19"/>
          <p:cNvSpPr txBox="1"/>
          <p:nvPr/>
        </p:nvSpPr>
        <p:spPr>
          <a:xfrm>
            <a:off x="8802255" y="1487055"/>
            <a:ext cx="2064989" cy="369332"/>
          </a:xfrm>
          <a:prstGeom prst="rect">
            <a:avLst/>
          </a:prstGeom>
          <a:noFill/>
        </p:spPr>
        <p:txBody>
          <a:bodyPr wrap="none">
            <a:spAutoFit/>
          </a:bodyPr>
          <a:lstStyle/>
          <a:p>
            <a:r>
              <a:rPr lang="en-US"/>
              <a:t>1.XXX</a:t>
            </a:r>
            <a:r>
              <a:rPr lang="zh-CN"/>
              <a:t>教学资料</a:t>
            </a:r>
            <a:r>
              <a:rPr lang="en-US"/>
              <a:t>.pdf</a:t>
            </a:r>
            <a:endParaRPr lang="zh-CN"/>
          </a:p>
        </p:txBody>
      </p:sp>
      <p:sp>
        <p:nvSpPr>
          <p:cNvPr id="21" name="文本框 20"/>
          <p:cNvSpPr txBox="1"/>
          <p:nvPr/>
        </p:nvSpPr>
        <p:spPr>
          <a:xfrm>
            <a:off x="8802255" y="2152135"/>
            <a:ext cx="2064989" cy="369332"/>
          </a:xfrm>
          <a:prstGeom prst="rect">
            <a:avLst/>
          </a:prstGeom>
          <a:noFill/>
        </p:spPr>
        <p:txBody>
          <a:bodyPr wrap="none">
            <a:spAutoFit/>
          </a:bodyPr>
          <a:lstStyle/>
          <a:p>
            <a:r>
              <a:rPr lang="en-US"/>
              <a:t>2.XXX</a:t>
            </a:r>
            <a:r>
              <a:rPr lang="zh-CN"/>
              <a:t>教学资料</a:t>
            </a:r>
            <a:r>
              <a:rPr lang="en-US"/>
              <a:t>.pdf</a:t>
            </a:r>
            <a:endParaRPr lang="zh-CN"/>
          </a:p>
        </p:txBody>
      </p:sp>
      <p:sp>
        <p:nvSpPr>
          <p:cNvPr id="22" name="文本框 21"/>
          <p:cNvSpPr txBox="1"/>
          <p:nvPr/>
        </p:nvSpPr>
        <p:spPr>
          <a:xfrm>
            <a:off x="9467273" y="2964996"/>
            <a:ext cx="508473" cy="369332"/>
          </a:xfrm>
          <a:prstGeom prst="rect">
            <a:avLst/>
          </a:prstGeom>
          <a:noFill/>
        </p:spPr>
        <p:txBody>
          <a:bodyPr wrap="none">
            <a:spAutoFit/>
          </a:bodyPr>
          <a:lstStyle/>
          <a:p>
            <a:r>
              <a:rPr lang="en-US"/>
              <a:t>……</a:t>
            </a:r>
            <a:endParaRPr lang="zh-CN"/>
          </a:p>
        </p:txBody>
      </p:sp>
      <p:pic>
        <p:nvPicPr>
          <p:cNvPr id="23" name="图片 22"/>
          <p:cNvPicPr/>
          <p:nvPr/>
        </p:nvPicPr>
        <p:blipFill>
          <a:blip r:embed="rId3"/>
          <a:stretch/>
        </p:blipFill>
        <p:spPr>
          <a:xfrm>
            <a:off x="11067294" y="1559971"/>
            <a:ext cx="185725" cy="223500"/>
          </a:xfrm>
          <a:prstGeom prst="rect">
            <a:avLst/>
          </a:prstGeom>
        </p:spPr>
      </p:pic>
      <p:pic>
        <p:nvPicPr>
          <p:cNvPr id="24" name="图片 23"/>
          <p:cNvPicPr/>
          <p:nvPr/>
        </p:nvPicPr>
        <p:blipFill>
          <a:blip r:embed="rId4"/>
          <a:stretch/>
        </p:blipFill>
        <p:spPr>
          <a:xfrm>
            <a:off x="11453069" y="1559971"/>
            <a:ext cx="223500" cy="2235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a:stretch/>
        </p:blipFill>
        <p:spPr>
          <a:xfrm>
            <a:off x="509155" y="1335809"/>
            <a:ext cx="7848600" cy="4038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3865418" y="845127"/>
            <a:ext cx="4322618" cy="0"/>
          </a:xfrm>
          <a:prstGeom prst="line">
            <a:avLst/>
          </a:prstGeom>
          <a:ln w="6350" cap="flat" cmpd="sng">
            <a:solidFill>
              <a:schemeClr val="accent1"/>
            </a:solidFill>
            <a:prstDash val="solid"/>
            <a:miter/>
          </a:ln>
        </p:spPr>
      </p:cxnSp>
      <p:sp>
        <p:nvSpPr>
          <p:cNvPr id="6" name="文本框 5"/>
          <p:cNvSpPr txBox="1"/>
          <p:nvPr/>
        </p:nvSpPr>
        <p:spPr>
          <a:xfrm>
            <a:off x="5472729" y="475795"/>
            <a:ext cx="1210588" cy="400110"/>
          </a:xfrm>
          <a:prstGeom prst="rect">
            <a:avLst/>
          </a:prstGeom>
          <a:noFill/>
        </p:spPr>
        <p:txBody>
          <a:bodyPr wrap="none">
            <a:spAutoFit/>
          </a:bodyPr>
          <a:lstStyle/>
          <a:p>
            <a:r>
              <a:rPr lang="zh-CN" sz="2000"/>
              <a:t>试题</a:t>
            </a:r>
            <a:r>
              <a:rPr lang="zh-CN" sz="2000"/>
              <a:t>配置</a:t>
            </a:r>
          </a:p>
        </p:txBody>
      </p:sp>
      <p:sp>
        <p:nvSpPr>
          <p:cNvPr id="7" name="圆角矩形 6"/>
          <p:cNvSpPr/>
          <p:nvPr/>
        </p:nvSpPr>
        <p:spPr>
          <a:xfrm rot="0">
            <a:off x="471054" y="1095842"/>
            <a:ext cx="3643746" cy="471055"/>
          </a:xfrm>
          <a:prstGeom prst="roundRect">
            <a:avLst/>
          </a:prstGeom>
          <a:solidFill>
            <a:schemeClr val="bg1">
              <a:lumMod val="95000"/>
            </a:schemeClr>
          </a:solidFill>
          <a:ln w="12700">
            <a:solidFill>
              <a:schemeClr val="bg2"/>
            </a:solidFill>
            <a:prstDash val="solid"/>
            <a:miter/>
          </a:ln>
        </p:spPr>
        <p:txBody>
          <a:bodyPr anchor="ctr"/>
          <a:lstStyle/>
          <a:p>
            <a:r>
              <a:rPr lang="zh-CN" sz="1400">
                <a:solidFill>
                  <a:schemeClr val="tx1"/>
                </a:solidFill>
              </a:rPr>
              <a:t>单选题                 已选</a:t>
            </a:r>
            <a:r>
              <a:rPr lang="en-US" sz="1400">
                <a:solidFill>
                  <a:schemeClr val="tx1"/>
                </a:solidFill>
              </a:rPr>
              <a:t>10</a:t>
            </a:r>
            <a:r>
              <a:rPr lang="zh-CN" sz="1400">
                <a:solidFill>
                  <a:schemeClr val="tx1"/>
                </a:solidFill>
              </a:rPr>
              <a:t>题                                    </a:t>
            </a:r>
            <a:endParaRPr lang="zh-CN" sz="1400">
              <a:solidFill>
                <a:schemeClr val="tx1"/>
              </a:solidFill>
            </a:endParaRPr>
          </a:p>
        </p:txBody>
      </p:sp>
      <p:pic>
        <p:nvPicPr>
          <p:cNvPr id="12" name="图片 11"/>
          <p:cNvPicPr/>
          <p:nvPr/>
        </p:nvPicPr>
        <p:blipFill>
          <a:blip r:embed="rId3"/>
          <a:stretch/>
        </p:blipFill>
        <p:spPr>
          <a:xfrm rot="0">
            <a:off x="3735357" y="1208012"/>
            <a:ext cx="260122" cy="246714"/>
          </a:xfrm>
          <a:prstGeom prst="rect">
            <a:avLst/>
          </a:prstGeom>
        </p:spPr>
      </p:pic>
      <p:sp>
        <p:nvSpPr>
          <p:cNvPr id="14" name="圆角矩形 13"/>
          <p:cNvSpPr/>
          <p:nvPr/>
        </p:nvSpPr>
        <p:spPr>
          <a:xfrm rot="0">
            <a:off x="471054" y="1751563"/>
            <a:ext cx="3643746" cy="471055"/>
          </a:xfrm>
          <a:prstGeom prst="roundRect">
            <a:avLst/>
          </a:prstGeom>
          <a:solidFill>
            <a:schemeClr val="bg1">
              <a:lumMod val="95000"/>
            </a:schemeClr>
          </a:solidFill>
          <a:ln w="12700">
            <a:solidFill>
              <a:schemeClr val="bg2"/>
            </a:solidFill>
            <a:prstDash val="solid"/>
            <a:miter/>
          </a:ln>
        </p:spPr>
        <p:txBody>
          <a:bodyPr anchor="ctr"/>
          <a:lstStyle/>
          <a:p>
            <a:r>
              <a:rPr lang="zh-CN" sz="1400">
                <a:solidFill>
                  <a:schemeClr val="tx1"/>
                </a:solidFill>
              </a:rPr>
              <a:t>多</a:t>
            </a:r>
            <a:r>
              <a:rPr lang="zh-CN" sz="1400">
                <a:solidFill>
                  <a:schemeClr val="tx1"/>
                </a:solidFill>
              </a:rPr>
              <a:t>选题                 已选</a:t>
            </a:r>
            <a:r>
              <a:rPr lang="en-US" sz="1400">
                <a:solidFill>
                  <a:schemeClr val="tx1"/>
                </a:solidFill>
              </a:rPr>
              <a:t>10</a:t>
            </a:r>
            <a:r>
              <a:rPr lang="zh-CN" sz="1400">
                <a:solidFill>
                  <a:schemeClr val="tx1"/>
                </a:solidFill>
              </a:rPr>
              <a:t>题                                    </a:t>
            </a:r>
            <a:endParaRPr lang="zh-CN" sz="1400">
              <a:solidFill>
                <a:schemeClr val="tx1"/>
              </a:solidFill>
            </a:endParaRPr>
          </a:p>
        </p:txBody>
      </p:sp>
      <p:sp>
        <p:nvSpPr>
          <p:cNvPr id="15" name="圆角矩形 14"/>
          <p:cNvSpPr/>
          <p:nvPr/>
        </p:nvSpPr>
        <p:spPr>
          <a:xfrm rot="0">
            <a:off x="471054" y="2415965"/>
            <a:ext cx="3643746" cy="471055"/>
          </a:xfrm>
          <a:prstGeom prst="roundRect">
            <a:avLst/>
          </a:prstGeom>
          <a:solidFill>
            <a:schemeClr val="bg1">
              <a:lumMod val="95000"/>
            </a:schemeClr>
          </a:solidFill>
          <a:ln w="12700">
            <a:solidFill>
              <a:schemeClr val="bg2"/>
            </a:solidFill>
            <a:prstDash val="solid"/>
            <a:miter/>
          </a:ln>
        </p:spPr>
        <p:txBody>
          <a:bodyPr anchor="ctr"/>
          <a:lstStyle/>
          <a:p>
            <a:r>
              <a:rPr lang="zh-CN" sz="1400">
                <a:solidFill>
                  <a:schemeClr val="tx1"/>
                </a:solidFill>
              </a:rPr>
              <a:t>判断题                 已选</a:t>
            </a:r>
            <a:r>
              <a:rPr lang="en-US" sz="1400">
                <a:solidFill>
                  <a:schemeClr val="tx1"/>
                </a:solidFill>
              </a:rPr>
              <a:t>10</a:t>
            </a:r>
            <a:r>
              <a:rPr lang="zh-CN" sz="1400">
                <a:solidFill>
                  <a:schemeClr val="tx1"/>
                </a:solidFill>
              </a:rPr>
              <a:t>题                                    </a:t>
            </a:r>
            <a:endParaRPr lang="zh-CN" sz="1400">
              <a:solidFill>
                <a:schemeClr val="tx1"/>
              </a:solidFill>
            </a:endParaRPr>
          </a:p>
        </p:txBody>
      </p:sp>
      <p:sp>
        <p:nvSpPr>
          <p:cNvPr id="16" name="圆角矩形 15"/>
          <p:cNvSpPr/>
          <p:nvPr/>
        </p:nvSpPr>
        <p:spPr>
          <a:xfrm rot="0">
            <a:off x="471054" y="3073710"/>
            <a:ext cx="3643746" cy="471055"/>
          </a:xfrm>
          <a:prstGeom prst="roundRect">
            <a:avLst/>
          </a:prstGeom>
          <a:solidFill>
            <a:schemeClr val="bg1">
              <a:lumMod val="95000"/>
            </a:schemeClr>
          </a:solidFill>
          <a:ln w="12700">
            <a:solidFill>
              <a:schemeClr val="bg2"/>
            </a:solidFill>
            <a:prstDash val="solid"/>
            <a:miter/>
          </a:ln>
        </p:spPr>
        <p:txBody>
          <a:bodyPr anchor="ctr"/>
          <a:lstStyle/>
          <a:p>
            <a:pPr/>
            <a:r>
              <a:rPr lang="zh-CN" sz="1400">
                <a:solidFill>
                  <a:srgbClr val="000000"/>
                </a:solidFill>
              </a:rPr>
              <a:t>填空题</a:t>
            </a:r>
            <a:r>
              <a:rPr lang="zh-CN" sz="1400">
                <a:solidFill>
                  <a:srgbClr val="000000"/>
                </a:solidFill>
              </a:rPr>
              <a:t>                 已选</a:t>
            </a:r>
            <a:r>
              <a:rPr lang="en-US" sz="1400">
                <a:solidFill>
                  <a:srgbClr val="000000"/>
                </a:solidFill>
              </a:rPr>
              <a:t>5</a:t>
            </a:r>
            <a:r>
              <a:rPr lang="zh-CN" sz="1400">
                <a:solidFill>
                  <a:srgbClr val="000000"/>
                </a:solidFill>
              </a:rPr>
              <a:t>题                                    </a:t>
            </a:r>
          </a:p>
        </p:txBody>
      </p:sp>
      <p:pic>
        <p:nvPicPr>
          <p:cNvPr id="17" name="图片 16"/>
          <p:cNvPicPr/>
          <p:nvPr/>
        </p:nvPicPr>
        <p:blipFill>
          <a:blip r:embed="rId4"/>
          <a:stretch/>
        </p:blipFill>
        <p:spPr>
          <a:xfrm rot="0">
            <a:off x="3735357" y="3182350"/>
            <a:ext cx="260122" cy="246714"/>
          </a:xfrm>
          <a:prstGeom prst="rect">
            <a:avLst/>
          </a:prstGeom>
        </p:spPr>
      </p:pic>
      <p:pic>
        <p:nvPicPr>
          <p:cNvPr id="18" name="图片 17"/>
          <p:cNvPicPr/>
          <p:nvPr/>
        </p:nvPicPr>
        <p:blipFill>
          <a:blip r:embed="rId5"/>
          <a:stretch/>
        </p:blipFill>
        <p:spPr>
          <a:xfrm rot="0">
            <a:off x="3735357" y="2528136"/>
            <a:ext cx="260122" cy="246714"/>
          </a:xfrm>
          <a:prstGeom prst="rect">
            <a:avLst/>
          </a:prstGeom>
        </p:spPr>
      </p:pic>
      <p:pic>
        <p:nvPicPr>
          <p:cNvPr id="19" name="图片 18"/>
          <p:cNvPicPr/>
          <p:nvPr/>
        </p:nvPicPr>
        <p:blipFill>
          <a:blip r:embed="rId6"/>
          <a:stretch/>
        </p:blipFill>
        <p:spPr>
          <a:xfrm rot="0">
            <a:off x="3735357" y="1863734"/>
            <a:ext cx="260122" cy="246714"/>
          </a:xfrm>
          <a:prstGeom prst="rect">
            <a:avLst/>
          </a:prstGeom>
        </p:spPr>
      </p:pic>
      <p:sp>
        <p:nvSpPr>
          <p:cNvPr id="21" name="圆角矩形 20"/>
          <p:cNvSpPr/>
          <p:nvPr/>
        </p:nvSpPr>
        <p:spPr>
          <a:xfrm rot="0">
            <a:off x="471054" y="5147390"/>
            <a:ext cx="3643746" cy="471055"/>
          </a:xfrm>
          <a:prstGeom prst="roundRect">
            <a:avLst/>
          </a:prstGeom>
          <a:solidFill>
            <a:schemeClr val="bg1">
              <a:lumMod val="95000"/>
            </a:schemeClr>
          </a:solidFill>
          <a:ln w="12700">
            <a:solidFill>
              <a:schemeClr val="bg2"/>
            </a:solidFill>
            <a:prstDash val="solid"/>
            <a:miter/>
          </a:ln>
        </p:spPr>
        <p:txBody>
          <a:bodyPr anchor="ctr"/>
          <a:lstStyle/>
          <a:p>
            <a:r>
              <a:rPr lang="zh-CN" sz="1400">
                <a:solidFill>
                  <a:schemeClr val="tx1"/>
                </a:solidFill>
              </a:rPr>
              <a:t>试卷</a:t>
            </a:r>
            <a:r>
              <a:rPr lang="zh-CN" sz="1400">
                <a:solidFill>
                  <a:schemeClr val="tx1"/>
                </a:solidFill>
              </a:rPr>
              <a:t>名称                 </a:t>
            </a:r>
            <a:r>
              <a:rPr lang="en-US" sz="1400">
                <a:solidFill>
                  <a:schemeClr val="tx1"/>
                </a:solidFill>
              </a:rPr>
              <a:t>XXX</a:t>
            </a:r>
            <a:r>
              <a:rPr lang="zh-CN" sz="1400">
                <a:solidFill>
                  <a:schemeClr val="tx1"/>
                </a:solidFill>
              </a:rPr>
              <a:t>专业第一套试题</a:t>
            </a:r>
            <a:endParaRPr lang="zh-CN" sz="1400">
              <a:solidFill>
                <a:schemeClr val="tx1"/>
              </a:solidFill>
            </a:endParaRPr>
          </a:p>
        </p:txBody>
      </p:sp>
      <p:sp>
        <p:nvSpPr>
          <p:cNvPr id="22" name="圆角矩形 21"/>
          <p:cNvSpPr/>
          <p:nvPr/>
        </p:nvSpPr>
        <p:spPr>
          <a:xfrm rot="0">
            <a:off x="1222222" y="5818678"/>
            <a:ext cx="1951630" cy="436728"/>
          </a:xfrm>
          <a:prstGeom prst="roundRect">
            <a:avLst/>
          </a:prstGeom>
          <a:gradFill rotWithShape="1">
            <a:gsLst>
              <a:gs pos="0">
                <a:schemeClr val="accent3">
                  <a:lumMod val="110000"/>
                  <a:tint val="67000"/>
                </a:schemeClr>
              </a:gs>
              <a:gs pos="50000">
                <a:schemeClr val="accent3">
                  <a:lumMod val="105000"/>
                  <a:tint val="73000"/>
                </a:schemeClr>
              </a:gs>
              <a:gs pos="100000">
                <a:schemeClr val="accent3">
                  <a:lumMod val="105000"/>
                  <a:tint val="81000"/>
                </a:schemeClr>
              </a:gs>
            </a:gsLst>
            <a:lin ang="5400000" scaled="0"/>
          </a:gradFill>
          <a:ln w="6350" cap="flat" cmpd="sng">
            <a:solidFill>
              <a:schemeClr val="accent3"/>
            </a:solidFill>
            <a:prstDash val="solid"/>
            <a:miter/>
          </a:ln>
        </p:spPr>
        <p:txBody>
          <a:bodyPr anchor="ctr"/>
          <a:lstStyle/>
          <a:p>
            <a:pPr algn="ctr"/>
            <a:r>
              <a:rPr lang="zh-CN">
                <a:solidFill>
                  <a:schemeClr val="dk1"/>
                </a:solidFill>
              </a:rPr>
              <a:t>确定</a:t>
            </a:r>
            <a:endParaRPr lang="zh-CN">
              <a:solidFill>
                <a:schemeClr val="dk1"/>
              </a:solidFill>
            </a:endParaRPr>
          </a:p>
        </p:txBody>
      </p:sp>
      <p:sp>
        <p:nvSpPr>
          <p:cNvPr id="23" name="文本框 22"/>
          <p:cNvSpPr txBox="1"/>
          <p:nvPr/>
        </p:nvSpPr>
        <p:spPr>
          <a:xfrm>
            <a:off x="7088215" y="1382231"/>
            <a:ext cx="2199641" cy="369332"/>
          </a:xfrm>
          <a:prstGeom prst="rect">
            <a:avLst/>
          </a:prstGeom>
          <a:noFill/>
        </p:spPr>
        <p:txBody>
          <a:bodyPr wrap="none">
            <a:spAutoFit/>
          </a:bodyPr>
          <a:lstStyle/>
          <a:p>
            <a:r>
              <a:rPr lang="en-US"/>
              <a:t>XXX</a:t>
            </a:r>
            <a:r>
              <a:rPr lang="zh-CN"/>
              <a:t>专业第一套试题</a:t>
            </a:r>
            <a:endParaRPr lang="zh-CN"/>
          </a:p>
        </p:txBody>
      </p:sp>
      <p:sp>
        <p:nvSpPr>
          <p:cNvPr id="24" name="文本框 23"/>
          <p:cNvSpPr txBox="1"/>
          <p:nvPr/>
        </p:nvSpPr>
        <p:spPr>
          <a:xfrm>
            <a:off x="5472729" y="2304201"/>
            <a:ext cx="5808000" cy="2308324"/>
          </a:xfrm>
          <a:prstGeom prst="rect">
            <a:avLst/>
          </a:prstGeom>
          <a:noFill/>
        </p:spPr>
        <p:txBody>
          <a:bodyPr wrap="none">
            <a:spAutoFit/>
          </a:bodyPr>
          <a:lstStyle/>
          <a:p>
            <a:r>
              <a:rPr lang="en-US"/>
              <a:t>1.XXXXXXXXXXXXXXXXXXXXXXXXXXXXXXXXXXXXXX ()</a:t>
            </a:r>
          </a:p>
          <a:p>
            <a:r>
              <a:rPr lang="en-US"/>
              <a:t>   A.</a:t>
            </a:r>
            <a:r>
              <a:rPr lang="zh-CN"/>
              <a:t>西瓜      </a:t>
            </a:r>
            <a:r>
              <a:rPr lang="en-US"/>
              <a:t>B</a:t>
            </a:r>
            <a:r>
              <a:rPr lang="zh-CN"/>
              <a:t>冬瓜        </a:t>
            </a:r>
            <a:r>
              <a:rPr lang="en-US"/>
              <a:t>C</a:t>
            </a:r>
            <a:r>
              <a:rPr lang="zh-CN"/>
              <a:t>南瓜       </a:t>
            </a:r>
            <a:r>
              <a:rPr lang="en-US"/>
              <a:t>D</a:t>
            </a:r>
            <a:r>
              <a:rPr lang="zh-CN"/>
              <a:t>黄瓜</a:t>
            </a:r>
            <a:endParaRPr lang="en-US"/>
          </a:p>
          <a:p>
            <a:r>
              <a:rPr lang="en-US"/>
              <a:t>2.XXXXXXXXXXXXXXXXXXXXXXXXXXXXXXXXXXXXXX()</a:t>
            </a:r>
          </a:p>
          <a:p>
            <a:r>
              <a:rPr lang="en-US"/>
              <a:t> </a:t>
            </a:r>
            <a:r>
              <a:rPr lang="en-US"/>
              <a:t>  A.             B.               C.              D.</a:t>
            </a:r>
          </a:p>
          <a:p>
            <a:r>
              <a:rPr lang="en-US"/>
              <a:t>3.XXXXXXXXXXXXXX</a:t>
            </a:r>
            <a:r>
              <a:rPr lang="zh-CN"/>
              <a:t>是否正确（）</a:t>
            </a:r>
            <a:endParaRPr lang="en-US"/>
          </a:p>
          <a:p>
            <a:endParaRPr lang="en-US"/>
          </a:p>
          <a:p>
            <a:r>
              <a:rPr lang="en-US"/>
              <a:t>4.XXXXXXXXXXXXXXXXXXXXXX</a:t>
            </a:r>
            <a:r>
              <a:rPr lang="zh-CN"/>
              <a:t>简单说说应用原理</a:t>
            </a:r>
            <a:endParaRPr lang="en-US"/>
          </a:p>
          <a:p>
            <a:endParaRPr lang="zh-CN"/>
          </a:p>
        </p:txBody>
      </p:sp>
      <p:sp>
        <p:nvSpPr>
          <p:cNvPr id="25" name="圆角矩形 15"/>
          <p:cNvSpPr/>
          <p:nvPr/>
        </p:nvSpPr>
        <p:spPr>
          <a:xfrm rot="0">
            <a:off x="471054" y="4376998"/>
            <a:ext cx="3643746" cy="471055"/>
          </a:xfrm>
          <a:prstGeom prst="roundRect">
            <a:avLst/>
          </a:prstGeom>
          <a:solidFill>
            <a:schemeClr val="bg1">
              <a:lumMod val="95000"/>
            </a:schemeClr>
          </a:solidFill>
          <a:ln w="12700">
            <a:solidFill>
              <a:schemeClr val="bg2"/>
            </a:solidFill>
            <a:prstDash val="solid"/>
            <a:miter/>
          </a:ln>
        </p:spPr>
        <p:txBody>
          <a:bodyPr anchor="ctr"/>
          <a:lstStyle/>
          <a:p>
            <a:r>
              <a:rPr lang="zh-CN" sz="1400">
                <a:solidFill>
                  <a:schemeClr val="tx1"/>
                </a:solidFill>
              </a:rPr>
              <a:t>实务</a:t>
            </a:r>
            <a:r>
              <a:rPr lang="zh-CN" sz="1400">
                <a:solidFill>
                  <a:schemeClr val="tx1"/>
                </a:solidFill>
              </a:rPr>
              <a:t>题                 已选</a:t>
            </a:r>
            <a:r>
              <a:rPr lang="en-US" sz="1400">
                <a:solidFill>
                  <a:schemeClr val="tx1"/>
                </a:solidFill>
              </a:rPr>
              <a:t>5</a:t>
            </a:r>
            <a:r>
              <a:rPr lang="zh-CN" sz="1400">
                <a:solidFill>
                  <a:schemeClr val="tx1"/>
                </a:solidFill>
              </a:rPr>
              <a:t>题                                    </a:t>
            </a:r>
            <a:endParaRPr lang="zh-CN" sz="1400">
              <a:solidFill>
                <a:schemeClr val="tx1"/>
              </a:solidFill>
            </a:endParaRPr>
          </a:p>
        </p:txBody>
      </p:sp>
      <p:pic>
        <p:nvPicPr>
          <p:cNvPr id="26" name="图片 16"/>
          <p:cNvPicPr/>
          <p:nvPr/>
        </p:nvPicPr>
        <p:blipFill>
          <a:blip r:embed="rId7"/>
          <a:stretch/>
        </p:blipFill>
        <p:spPr>
          <a:xfrm rot="0">
            <a:off x="3735357" y="4489168"/>
            <a:ext cx="260122" cy="246714"/>
          </a:xfrm>
          <a:prstGeom prst="rect">
            <a:avLst/>
          </a:prstGeom>
        </p:spPr>
      </p:pic>
      <p:sp>
        <p:nvSpPr>
          <p:cNvPr id="27" name="圆角矩形 6"/>
          <p:cNvSpPr/>
          <p:nvPr/>
        </p:nvSpPr>
        <p:spPr>
          <a:xfrm rot="0">
            <a:off x="471054" y="3712728"/>
            <a:ext cx="3643746" cy="471055"/>
          </a:xfrm>
          <a:prstGeom prst="roundRect">
            <a:avLst/>
          </a:prstGeom>
          <a:solidFill>
            <a:schemeClr val="bg1">
              <a:lumMod val="95000"/>
            </a:schemeClr>
          </a:solidFill>
          <a:ln w="12700">
            <a:solidFill>
              <a:schemeClr val="bg2"/>
            </a:solidFill>
            <a:prstDash val="solid"/>
            <a:miter/>
          </a:ln>
        </p:spPr>
        <p:txBody>
          <a:bodyPr anchor="ctr"/>
          <a:lstStyle/>
          <a:p>
            <a:pPr/>
            <a:r>
              <a:rPr lang="zh-CN" sz="1400">
                <a:solidFill>
                  <a:srgbClr val="000000"/>
                </a:solidFill>
              </a:rPr>
              <a:t>排序</a:t>
            </a:r>
            <a:r>
              <a:rPr lang="zh-CN" sz="1400">
                <a:solidFill>
                  <a:srgbClr val="000000"/>
                </a:solidFill>
              </a:rPr>
              <a:t>题                 已选</a:t>
            </a:r>
            <a:r>
              <a:rPr lang="en-US" sz="1400">
                <a:solidFill>
                  <a:srgbClr val="000000"/>
                </a:solidFill>
              </a:rPr>
              <a:t>10</a:t>
            </a:r>
            <a:r>
              <a:rPr lang="zh-CN" sz="1400">
                <a:solidFill>
                  <a:srgbClr val="000000"/>
                </a:solidFill>
              </a:rPr>
              <a:t>题                                    </a:t>
            </a:r>
          </a:p>
        </p:txBody>
      </p:sp>
      <p:pic>
        <p:nvPicPr>
          <p:cNvPr id="28" name="图片 16"/>
          <p:cNvPicPr/>
          <p:nvPr/>
        </p:nvPicPr>
        <p:blipFill>
          <a:blip r:embed="rId8"/>
          <a:stretch/>
        </p:blipFill>
        <p:spPr>
          <a:xfrm rot="0">
            <a:off x="3735357" y="3824898"/>
            <a:ext cx="260122" cy="24671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rot="0" flipH="0" flipV="0">
            <a:off x="1482436" y="1163784"/>
            <a:ext cx="5454184" cy="3449"/>
          </a:xfrm>
          <a:prstGeom prst="line">
            <a:avLst/>
          </a:prstGeom>
          <a:ln w="6350" cap="flat" cmpd="sng">
            <a:solidFill>
              <a:schemeClr val="accent1"/>
            </a:solidFill>
            <a:prstDash val="solid"/>
            <a:miter/>
          </a:ln>
        </p:spPr>
      </p:cxnSp>
      <p:sp>
        <p:nvSpPr>
          <p:cNvPr id="6" name="矩形 5"/>
          <p:cNvSpPr/>
          <p:nvPr/>
        </p:nvSpPr>
        <p:spPr>
          <a:xfrm>
            <a:off x="1482436" y="831273"/>
            <a:ext cx="955964" cy="332509"/>
          </a:xfrm>
          <a:prstGeom prst="rect">
            <a:avLst/>
          </a:prstGeom>
          <a:solidFill>
            <a:schemeClr val="accent1"/>
          </a:solidFill>
          <a:ln w="12700" cap="flat" cmpd="sng">
            <a:solidFill>
              <a:schemeClr val="accent1">
                <a:shade val="50000"/>
              </a:schemeClr>
            </a:solidFill>
            <a:prstDash val="solid"/>
            <a:miter/>
          </a:ln>
        </p:spPr>
        <p:txBody>
          <a:bodyPr anchor="ctr"/>
          <a:lstStyle/>
          <a:p>
            <a:pPr algn="ctr"/>
            <a:r>
              <a:rPr lang="zh-CN">
                <a:solidFill>
                  <a:schemeClr val="lt1"/>
                </a:solidFill>
              </a:rPr>
              <a:t>单选题</a:t>
            </a:r>
            <a:endParaRPr lang="zh-CN">
              <a:solidFill>
                <a:schemeClr val="lt1"/>
              </a:solidFill>
            </a:endParaRPr>
          </a:p>
        </p:txBody>
      </p:sp>
      <p:sp>
        <p:nvSpPr>
          <p:cNvPr id="10" name="文本框 9"/>
          <p:cNvSpPr txBox="1"/>
          <p:nvPr/>
        </p:nvSpPr>
        <p:spPr>
          <a:xfrm>
            <a:off x="2517200" y="831273"/>
            <a:ext cx="877163" cy="369332"/>
          </a:xfrm>
          <a:prstGeom prst="rect">
            <a:avLst/>
          </a:prstGeom>
          <a:noFill/>
        </p:spPr>
        <p:txBody>
          <a:bodyPr wrap="none">
            <a:spAutoFit/>
          </a:bodyPr>
          <a:lstStyle/>
          <a:p>
            <a:r>
              <a:rPr lang="zh-CN"/>
              <a:t>多选题</a:t>
            </a:r>
            <a:endParaRPr lang="zh-CN"/>
          </a:p>
        </p:txBody>
      </p:sp>
      <p:sp>
        <p:nvSpPr>
          <p:cNvPr id="11" name="文本框 10"/>
          <p:cNvSpPr txBox="1"/>
          <p:nvPr/>
        </p:nvSpPr>
        <p:spPr>
          <a:xfrm>
            <a:off x="3454979" y="831273"/>
            <a:ext cx="877163" cy="369332"/>
          </a:xfrm>
          <a:prstGeom prst="rect">
            <a:avLst/>
          </a:prstGeom>
          <a:noFill/>
        </p:spPr>
        <p:txBody>
          <a:bodyPr wrap="none">
            <a:spAutoFit/>
          </a:bodyPr>
          <a:lstStyle/>
          <a:p>
            <a:r>
              <a:rPr lang="zh-CN"/>
              <a:t>判断题</a:t>
            </a:r>
            <a:endParaRPr lang="zh-CN"/>
          </a:p>
        </p:txBody>
      </p:sp>
      <p:sp>
        <p:nvSpPr>
          <p:cNvPr id="12" name="矩形 11"/>
          <p:cNvSpPr/>
          <p:nvPr/>
        </p:nvSpPr>
        <p:spPr>
          <a:xfrm>
            <a:off x="1482436" y="1357745"/>
            <a:ext cx="9213273" cy="1967346"/>
          </a:xfrm>
          <a:prstGeom prst="rect">
            <a:avLst/>
          </a:prstGeom>
          <a:solidFill>
            <a:schemeClr val="lt1"/>
          </a:solidFill>
          <a:ln w="12700" cap="flat" cmpd="sng">
            <a:solidFill>
              <a:schemeClr val="accent2"/>
            </a:solidFill>
            <a:prstDash val="solid"/>
            <a:miter/>
          </a:ln>
        </p:spPr>
        <p:txBody>
          <a:bodyPr anchor="ctr"/>
          <a:lstStyle/>
          <a:p>
            <a:pPr algn="ctr"/>
            <a:endParaRPr lang="zh-CN">
              <a:solidFill>
                <a:schemeClr val="dk1"/>
              </a:solidFill>
            </a:endParaRPr>
          </a:p>
        </p:txBody>
      </p:sp>
      <p:sp>
        <p:nvSpPr>
          <p:cNvPr id="13" name="文本框 12"/>
          <p:cNvSpPr txBox="1"/>
          <p:nvPr/>
        </p:nvSpPr>
        <p:spPr>
          <a:xfrm>
            <a:off x="5250873" y="1482436"/>
            <a:ext cx="1107996" cy="369332"/>
          </a:xfrm>
          <a:prstGeom prst="rect">
            <a:avLst/>
          </a:prstGeom>
          <a:noFill/>
        </p:spPr>
        <p:txBody>
          <a:bodyPr wrap="none">
            <a:spAutoFit/>
          </a:bodyPr>
          <a:lstStyle/>
          <a:p>
            <a:r>
              <a:rPr lang="zh-CN"/>
              <a:t>单选题库</a:t>
            </a:r>
            <a:endParaRPr lang="zh-CN"/>
          </a:p>
        </p:txBody>
      </p:sp>
      <p:sp>
        <p:nvSpPr>
          <p:cNvPr id="14" name="文本框 13"/>
          <p:cNvSpPr txBox="1"/>
          <p:nvPr/>
        </p:nvSpPr>
        <p:spPr>
          <a:xfrm>
            <a:off x="1879620" y="2045731"/>
            <a:ext cx="1045479" cy="369332"/>
          </a:xfrm>
          <a:prstGeom prst="rect">
            <a:avLst/>
          </a:prstGeom>
          <a:noFill/>
        </p:spPr>
        <p:txBody>
          <a:bodyPr wrap="none">
            <a:spAutoFit/>
          </a:bodyPr>
          <a:lstStyle/>
          <a:p>
            <a:r>
              <a:rPr lang="en-US">
                <a:solidFill>
                  <a:srgbClr val="0070C0"/>
                </a:solidFill>
              </a:rPr>
              <a:t>XXX</a:t>
            </a:r>
            <a:r>
              <a:rPr lang="zh-CN">
                <a:solidFill>
                  <a:srgbClr val="0070C0"/>
                </a:solidFill>
              </a:rPr>
              <a:t>题库</a:t>
            </a:r>
            <a:endParaRPr lang="zh-CN">
              <a:solidFill>
                <a:srgbClr val="0070C0"/>
              </a:solidFill>
            </a:endParaRPr>
          </a:p>
        </p:txBody>
      </p:sp>
      <p:sp>
        <p:nvSpPr>
          <p:cNvPr id="15" name="文本框 14"/>
          <p:cNvSpPr txBox="1"/>
          <p:nvPr/>
        </p:nvSpPr>
        <p:spPr>
          <a:xfrm>
            <a:off x="3403081" y="2045731"/>
            <a:ext cx="1045479" cy="369332"/>
          </a:xfrm>
          <a:prstGeom prst="rect">
            <a:avLst/>
          </a:prstGeom>
          <a:noFill/>
        </p:spPr>
        <p:txBody>
          <a:bodyPr wrap="none">
            <a:spAutoFit/>
          </a:bodyPr>
          <a:lstStyle/>
          <a:p>
            <a:r>
              <a:rPr lang="en-US"/>
              <a:t>XXX</a:t>
            </a:r>
            <a:r>
              <a:rPr lang="zh-CN"/>
              <a:t>题库</a:t>
            </a:r>
            <a:endParaRPr lang="zh-CN"/>
          </a:p>
        </p:txBody>
      </p:sp>
      <p:sp>
        <p:nvSpPr>
          <p:cNvPr id="16" name="文本框 15"/>
          <p:cNvSpPr txBox="1"/>
          <p:nvPr/>
        </p:nvSpPr>
        <p:spPr>
          <a:xfrm>
            <a:off x="4870584" y="2045731"/>
            <a:ext cx="1045479" cy="369332"/>
          </a:xfrm>
          <a:prstGeom prst="rect">
            <a:avLst/>
          </a:prstGeom>
          <a:noFill/>
        </p:spPr>
        <p:txBody>
          <a:bodyPr wrap="none">
            <a:spAutoFit/>
          </a:bodyPr>
          <a:lstStyle/>
          <a:p>
            <a:r>
              <a:rPr lang="en-US"/>
              <a:t>XXX</a:t>
            </a:r>
            <a:r>
              <a:rPr lang="zh-CN"/>
              <a:t>题库</a:t>
            </a:r>
            <a:endParaRPr lang="zh-CN"/>
          </a:p>
        </p:txBody>
      </p:sp>
      <p:sp>
        <p:nvSpPr>
          <p:cNvPr id="17" name="文本框 16"/>
          <p:cNvSpPr txBox="1"/>
          <p:nvPr/>
        </p:nvSpPr>
        <p:spPr>
          <a:xfrm>
            <a:off x="6358869" y="2045731"/>
            <a:ext cx="1045479" cy="369332"/>
          </a:xfrm>
          <a:prstGeom prst="rect">
            <a:avLst/>
          </a:prstGeom>
          <a:noFill/>
        </p:spPr>
        <p:txBody>
          <a:bodyPr wrap="none">
            <a:spAutoFit/>
          </a:bodyPr>
          <a:lstStyle/>
          <a:p>
            <a:r>
              <a:rPr lang="en-US"/>
              <a:t>XXX</a:t>
            </a:r>
            <a:r>
              <a:rPr lang="zh-CN"/>
              <a:t>题库</a:t>
            </a:r>
            <a:endParaRPr lang="zh-CN"/>
          </a:p>
        </p:txBody>
      </p:sp>
      <p:sp>
        <p:nvSpPr>
          <p:cNvPr id="18" name="文本框 17"/>
          <p:cNvSpPr txBox="1"/>
          <p:nvPr/>
        </p:nvSpPr>
        <p:spPr>
          <a:xfrm>
            <a:off x="9538855" y="2877004"/>
            <a:ext cx="902811" cy="307777"/>
          </a:xfrm>
          <a:prstGeom prst="rect">
            <a:avLst/>
          </a:prstGeom>
          <a:noFill/>
        </p:spPr>
        <p:txBody>
          <a:bodyPr wrap="none">
            <a:spAutoFit/>
          </a:bodyPr>
          <a:lstStyle/>
          <a:p>
            <a:r>
              <a:rPr lang="zh-CN" sz="1400"/>
              <a:t>查看更多</a:t>
            </a:r>
            <a:endParaRPr lang="zh-CN" sz="1400"/>
          </a:p>
        </p:txBody>
      </p:sp>
      <p:sp>
        <p:nvSpPr>
          <p:cNvPr id="19" name="圆角矩形 18"/>
          <p:cNvSpPr/>
          <p:nvPr/>
        </p:nvSpPr>
        <p:spPr>
          <a:xfrm>
            <a:off x="8562109" y="874170"/>
            <a:ext cx="2133600" cy="369332"/>
          </a:xfrm>
          <a:prstGeom prst="roundRect">
            <a:avLst>
              <a:gd name="adj" fmla="val 50000"/>
            </a:avLst>
          </a:prstGeom>
          <a:solidFill>
            <a:schemeClr val="lt1"/>
          </a:solidFill>
          <a:ln w="12700" cap="flat" cmpd="sng">
            <a:solidFill>
              <a:schemeClr val="accent1"/>
            </a:solidFill>
            <a:prstDash val="solid"/>
            <a:miter/>
          </a:ln>
        </p:spPr>
        <p:txBody>
          <a:bodyPr anchor="ctr"/>
          <a:lstStyle/>
          <a:p>
            <a:r>
              <a:rPr lang="zh-CN">
                <a:solidFill>
                  <a:schemeClr val="bg1">
                    <a:lumMod val="85000"/>
                  </a:schemeClr>
                </a:solidFill>
              </a:rPr>
              <a:t>      </a:t>
            </a:r>
            <a:r>
              <a:rPr lang="zh-CN" sz="1100">
                <a:solidFill>
                  <a:schemeClr val="bg1">
                    <a:lumMod val="85000"/>
                  </a:schemeClr>
                </a:solidFill>
              </a:rPr>
              <a:t>输入关键字搜索试题</a:t>
            </a:r>
            <a:endParaRPr lang="zh-CN" sz="1200">
              <a:solidFill>
                <a:schemeClr val="bg1">
                  <a:lumMod val="85000"/>
                </a:schemeClr>
              </a:solidFill>
            </a:endParaRPr>
          </a:p>
        </p:txBody>
      </p:sp>
      <p:sp>
        <p:nvSpPr>
          <p:cNvPr id="20" name="文本框 19"/>
          <p:cNvSpPr txBox="1"/>
          <p:nvPr/>
        </p:nvSpPr>
        <p:spPr>
          <a:xfrm>
            <a:off x="1648691" y="4210017"/>
            <a:ext cx="8215745" cy="1477328"/>
          </a:xfrm>
          <a:prstGeom prst="rect">
            <a:avLst/>
          </a:prstGeom>
          <a:noFill/>
        </p:spPr>
        <p:txBody>
          <a:bodyPr wrap="square">
            <a:spAutoFit/>
          </a:bodyPr>
          <a:lstStyle/>
          <a:p>
            <a:pPr marL="342900" indent="-342900">
              <a:buAutoNum type="arabicPeriod"/>
            </a:pPr>
            <a:r>
              <a:rPr lang="zh-CN">
                <a:solidFill>
                  <a:srgbClr val="0070C0"/>
                </a:solidFill>
              </a:rPr>
              <a:t>驾驶</a:t>
            </a:r>
            <a:r>
              <a:rPr lang="zh-CN">
                <a:solidFill>
                  <a:srgbClr val="0070C0"/>
                </a:solidFill>
              </a:rPr>
              <a:t>机动车在高速公路匝道上行驶，当有人给您打电话的时候，可以靠边停车，接打电话</a:t>
            </a:r>
            <a:r>
              <a:rPr lang="zh-CN">
                <a:solidFill>
                  <a:srgbClr val="0070C0"/>
                </a:solidFill>
              </a:rPr>
              <a:t>。</a:t>
            </a:r>
            <a:endParaRPr lang="en-US">
              <a:solidFill>
                <a:srgbClr val="0070C0"/>
              </a:solidFill>
            </a:endParaRPr>
          </a:p>
          <a:p>
            <a:endParaRPr lang="en-US"/>
          </a:p>
          <a:p>
            <a:r>
              <a:rPr lang="en-US"/>
              <a:t>2.   ……</a:t>
            </a:r>
            <a:endParaRPr lang="zh-CN"/>
          </a:p>
          <a:p>
            <a:endParaRPr lang="zh-CN"/>
          </a:p>
        </p:txBody>
      </p:sp>
      <p:sp>
        <p:nvSpPr>
          <p:cNvPr id="21" name="圆角矩形 20"/>
          <p:cNvSpPr/>
          <p:nvPr/>
        </p:nvSpPr>
        <p:spPr>
          <a:xfrm>
            <a:off x="1482436" y="3566663"/>
            <a:ext cx="1136073" cy="401782"/>
          </a:xfrm>
          <a:prstGeom prst="roundRect">
            <a:avLst/>
          </a:prstGeom>
          <a:gradFill rotWithShape="1">
            <a:gsLst>
              <a:gs pos="0">
                <a:schemeClr val="accent6">
                  <a:lumMod val="110000"/>
                  <a:tint val="67000"/>
                </a:schemeClr>
              </a:gs>
              <a:gs pos="50000">
                <a:schemeClr val="accent6">
                  <a:lumMod val="105000"/>
                  <a:tint val="73000"/>
                </a:schemeClr>
              </a:gs>
              <a:gs pos="100000">
                <a:schemeClr val="accent6">
                  <a:lumMod val="105000"/>
                  <a:tint val="81000"/>
                </a:schemeClr>
              </a:gs>
            </a:gsLst>
            <a:lin ang="5400000" scaled="0"/>
          </a:gradFill>
          <a:ln w="6350" cap="flat" cmpd="sng">
            <a:solidFill>
              <a:schemeClr val="accent6"/>
            </a:solidFill>
            <a:prstDash val="solid"/>
            <a:miter/>
          </a:ln>
        </p:spPr>
        <p:txBody>
          <a:bodyPr anchor="ctr"/>
          <a:lstStyle/>
          <a:p>
            <a:pPr algn="ctr"/>
            <a:r>
              <a:rPr lang="zh-CN" sz="1400">
                <a:solidFill>
                  <a:schemeClr val="dk1"/>
                </a:solidFill>
              </a:rPr>
              <a:t>增加试题</a:t>
            </a:r>
            <a:endParaRPr lang="zh-CN" sz="1400">
              <a:solidFill>
                <a:schemeClr val="dk1"/>
              </a:solidFill>
            </a:endParaRPr>
          </a:p>
        </p:txBody>
      </p:sp>
      <p:pic>
        <p:nvPicPr>
          <p:cNvPr id="22" name="图片 21"/>
          <p:cNvPicPr/>
          <p:nvPr/>
        </p:nvPicPr>
        <p:blipFill>
          <a:blip r:embed="rId3"/>
          <a:stretch/>
        </p:blipFill>
        <p:spPr>
          <a:xfrm>
            <a:off x="9900309" y="4223871"/>
            <a:ext cx="199465" cy="233417"/>
          </a:xfrm>
          <a:prstGeom prst="rect">
            <a:avLst/>
          </a:prstGeom>
        </p:spPr>
      </p:pic>
      <p:pic>
        <p:nvPicPr>
          <p:cNvPr id="23" name="图片 22"/>
          <p:cNvPicPr/>
          <p:nvPr/>
        </p:nvPicPr>
        <p:blipFill>
          <a:blip r:embed="rId4"/>
          <a:stretch/>
        </p:blipFill>
        <p:spPr>
          <a:xfrm>
            <a:off x="10374836" y="4241502"/>
            <a:ext cx="177667" cy="219661"/>
          </a:xfrm>
          <a:prstGeom prst="rect">
            <a:avLst/>
          </a:prstGeom>
        </p:spPr>
      </p:pic>
      <p:pic>
        <p:nvPicPr>
          <p:cNvPr id="24" name="图片 23"/>
          <p:cNvPicPr/>
          <p:nvPr/>
        </p:nvPicPr>
        <p:blipFill>
          <a:blip r:embed="rId5"/>
          <a:stretch/>
        </p:blipFill>
        <p:spPr>
          <a:xfrm>
            <a:off x="2046222" y="1834137"/>
            <a:ext cx="219508" cy="256871"/>
          </a:xfrm>
          <a:prstGeom prst="rect">
            <a:avLst/>
          </a:prstGeom>
        </p:spPr>
      </p:pic>
      <p:pic>
        <p:nvPicPr>
          <p:cNvPr id="25" name="图片 24"/>
          <p:cNvPicPr/>
          <p:nvPr/>
        </p:nvPicPr>
        <p:blipFill>
          <a:blip r:embed="rId6"/>
          <a:stretch/>
        </p:blipFill>
        <p:spPr>
          <a:xfrm>
            <a:off x="2520749" y="1851768"/>
            <a:ext cx="195519" cy="241732"/>
          </a:xfrm>
          <a:prstGeom prst="rect">
            <a:avLst/>
          </a:prstGeom>
        </p:spPr>
      </p:pic>
      <p:sp>
        <p:nvSpPr>
          <p:cNvPr id="27" name="圆角矩形 26"/>
          <p:cNvSpPr/>
          <p:nvPr/>
        </p:nvSpPr>
        <p:spPr>
          <a:xfrm>
            <a:off x="7786256" y="867627"/>
            <a:ext cx="1191490" cy="369332"/>
          </a:xfrm>
          <a:prstGeom prst="roundRect">
            <a:avLst>
              <a:gd name="adj" fmla="val 50000"/>
            </a:avLst>
          </a:prstGeom>
          <a:gradFill rotWithShape="1">
            <a:gsLst>
              <a:gs pos="0">
                <a:schemeClr val="accent3">
                  <a:lumMod val="102000"/>
                  <a:tint val="94000"/>
                </a:schemeClr>
              </a:gs>
              <a:gs pos="50000">
                <a:schemeClr val="accent3">
                  <a:shade val="100000"/>
                  <a:lumMod val="100000"/>
                </a:schemeClr>
              </a:gs>
              <a:gs pos="100000">
                <a:schemeClr val="accent3">
                  <a:shade val="78000"/>
                  <a:lumMod val="99000"/>
                </a:schemeClr>
              </a:gs>
            </a:gsLst>
            <a:lin ang="5400000" scaled="0"/>
          </a:gradFill>
        </p:spPr>
        <p:txBody>
          <a:bodyPr anchor="ctr"/>
          <a:lstStyle/>
          <a:p>
            <a:pPr algn="ctr"/>
            <a:endParaRPr lang="zh-CN">
              <a:solidFill>
                <a:schemeClr val="lt1"/>
              </a:solidFill>
            </a:endParaRPr>
          </a:p>
        </p:txBody>
      </p:sp>
      <p:cxnSp>
        <p:nvCxnSpPr>
          <p:cNvPr id="29" name="直接连接符 28"/>
          <p:cNvCxnSpPr>
            <a:stCxn id="27" idx="0"/>
            <a:endCxn id="27" idx="2"/>
          </p:cNvCxnSpPr>
          <p:nvPr/>
        </p:nvCxnSpPr>
        <p:spPr>
          <a:xfrm>
            <a:off x="8382001" y="867627"/>
            <a:ext cx="0" cy="369332"/>
          </a:xfrm>
          <a:prstGeom prst="line">
            <a:avLst/>
          </a:prstGeom>
          <a:ln w="6350" cap="flat" cmpd="sng">
            <a:solidFill>
              <a:schemeClr val="dk1"/>
            </a:solidFill>
            <a:prstDash val="solid"/>
            <a:miter/>
          </a:ln>
        </p:spPr>
      </p:cxnSp>
      <p:sp>
        <p:nvSpPr>
          <p:cNvPr id="30" name="文本框 29"/>
          <p:cNvSpPr txBox="1"/>
          <p:nvPr/>
        </p:nvSpPr>
        <p:spPr>
          <a:xfrm>
            <a:off x="7856055" y="929182"/>
            <a:ext cx="1051891" cy="307777"/>
          </a:xfrm>
          <a:prstGeom prst="rect">
            <a:avLst/>
          </a:prstGeom>
          <a:noFill/>
        </p:spPr>
        <p:txBody>
          <a:bodyPr wrap="none">
            <a:spAutoFit/>
          </a:bodyPr>
          <a:lstStyle/>
          <a:p>
            <a:r>
              <a:rPr lang="zh-CN" sz="1400"/>
              <a:t>题库   </a:t>
            </a:r>
            <a:r>
              <a:rPr lang="zh-CN" sz="1400">
                <a:solidFill>
                  <a:srgbClr val="0070C0"/>
                </a:solidFill>
              </a:rPr>
              <a:t>试题</a:t>
            </a:r>
            <a:endParaRPr lang="zh-CN" sz="1400">
              <a:solidFill>
                <a:srgbClr val="0070C0"/>
              </a:solidFill>
            </a:endParaRPr>
          </a:p>
        </p:txBody>
      </p:sp>
      <p:sp>
        <p:nvSpPr>
          <p:cNvPr id="32" name="文本框 31"/>
          <p:cNvSpPr txBox="1"/>
          <p:nvPr/>
        </p:nvSpPr>
        <p:spPr>
          <a:xfrm>
            <a:off x="4448560" y="836017"/>
            <a:ext cx="877163" cy="369332"/>
          </a:xfrm>
          <a:prstGeom prst="rect">
            <a:avLst/>
          </a:prstGeom>
          <a:noFill/>
        </p:spPr>
        <p:txBody>
          <a:bodyPr wrap="none"/>
          <a:lstStyle/>
          <a:p>
            <a:pPr/>
            <a:r>
              <a:rPr lang="zh-CN"/>
              <a:t>填空</a:t>
            </a:r>
            <a:r>
              <a:rPr lang="zh-CN"/>
              <a:t>题</a:t>
            </a:r>
          </a:p>
        </p:txBody>
      </p:sp>
      <p:sp>
        <p:nvSpPr>
          <p:cNvPr id="35" name="圆角矩形 34"/>
          <p:cNvSpPr/>
          <p:nvPr/>
        </p:nvSpPr>
        <p:spPr>
          <a:xfrm>
            <a:off x="8024884" y="1466211"/>
            <a:ext cx="2543193" cy="401782"/>
          </a:xfrm>
          <a:prstGeom prst="roundRect">
            <a:avLst/>
          </a:prstGeom>
          <a:gradFill rotWithShape="1">
            <a:gsLst>
              <a:gs pos="0">
                <a:schemeClr val="accent6">
                  <a:lumMod val="110000"/>
                  <a:tint val="67000"/>
                </a:schemeClr>
              </a:gs>
              <a:gs pos="50000">
                <a:schemeClr val="accent6">
                  <a:lumMod val="105000"/>
                  <a:tint val="73000"/>
                </a:schemeClr>
              </a:gs>
              <a:gs pos="100000">
                <a:schemeClr val="accent6">
                  <a:lumMod val="105000"/>
                  <a:tint val="81000"/>
                </a:schemeClr>
              </a:gs>
            </a:gsLst>
            <a:lin ang="5400000" scaled="0"/>
          </a:gradFill>
          <a:ln w="6350" cap="flat" cmpd="sng">
            <a:solidFill>
              <a:schemeClr val="accent6"/>
            </a:solidFill>
            <a:prstDash val="solid"/>
            <a:miter/>
          </a:ln>
        </p:spPr>
        <p:txBody>
          <a:bodyPr anchor="ctr"/>
          <a:lstStyle/>
          <a:p>
            <a:pPr algn="ctr"/>
            <a:r>
              <a:rPr lang="zh-CN" sz="1400">
                <a:solidFill>
                  <a:schemeClr val="dk1"/>
                </a:solidFill>
              </a:rPr>
              <a:t>增加题库</a:t>
            </a:r>
            <a:r>
              <a:rPr lang="en-US" sz="1400">
                <a:solidFill>
                  <a:schemeClr val="dk1"/>
                </a:solidFill>
              </a:rPr>
              <a:t>/</a:t>
            </a:r>
            <a:r>
              <a:rPr lang="zh-CN" sz="1400">
                <a:solidFill>
                  <a:schemeClr val="dk1"/>
                </a:solidFill>
              </a:rPr>
              <a:t>下载模板</a:t>
            </a:r>
            <a:r>
              <a:rPr lang="en-US" sz="1400">
                <a:solidFill>
                  <a:schemeClr val="dk1"/>
                </a:solidFill>
              </a:rPr>
              <a:t>/</a:t>
            </a:r>
            <a:r>
              <a:rPr lang="zh-CN" sz="1400">
                <a:solidFill>
                  <a:schemeClr val="dk1"/>
                </a:solidFill>
              </a:rPr>
              <a:t>导入题库</a:t>
            </a:r>
            <a:endParaRPr lang="zh-CN" sz="1400">
              <a:solidFill>
                <a:schemeClr val="dk1"/>
              </a:solidFill>
            </a:endParaRPr>
          </a:p>
        </p:txBody>
      </p:sp>
      <p:pic>
        <p:nvPicPr>
          <p:cNvPr id="26" name="图片 25"/>
          <p:cNvPicPr/>
          <p:nvPr/>
        </p:nvPicPr>
        <p:blipFill>
          <a:blip r:embed="rId7"/>
          <a:stretch/>
        </p:blipFill>
        <p:spPr>
          <a:xfrm>
            <a:off x="10374836" y="953891"/>
            <a:ext cx="221298" cy="209891"/>
          </a:xfrm>
          <a:prstGeom prst="rect">
            <a:avLst/>
          </a:prstGeom>
        </p:spPr>
      </p:pic>
      <p:sp>
        <p:nvSpPr>
          <p:cNvPr id="36" name="文本框 31"/>
          <p:cNvSpPr txBox="1"/>
          <p:nvPr/>
        </p:nvSpPr>
        <p:spPr>
          <a:xfrm rot="0">
            <a:off x="5393324" y="831273"/>
            <a:ext cx="877163" cy="369332"/>
          </a:xfrm>
          <a:prstGeom prst="rect">
            <a:avLst/>
          </a:prstGeom>
          <a:noFill/>
        </p:spPr>
        <p:txBody>
          <a:bodyPr wrap="none">
            <a:spAutoFit/>
          </a:bodyPr>
          <a:lstStyle/>
          <a:p>
            <a:r>
              <a:rPr lang="zh-CN"/>
              <a:t>实务题</a:t>
            </a:r>
            <a:endParaRPr lang="zh-CN"/>
          </a:p>
        </p:txBody>
      </p:sp>
      <p:sp>
        <p:nvSpPr>
          <p:cNvPr id="37" name="文本框 31"/>
          <p:cNvSpPr txBox="1"/>
          <p:nvPr/>
        </p:nvSpPr>
        <p:spPr>
          <a:xfrm rot="0">
            <a:off x="6310944" y="836017"/>
            <a:ext cx="877163" cy="369332"/>
          </a:xfrm>
          <a:prstGeom prst="rect">
            <a:avLst/>
          </a:prstGeom>
          <a:noFill/>
        </p:spPr>
        <p:txBody>
          <a:bodyPr wrap="none"/>
          <a:lstStyle/>
          <a:p>
            <a:pPr/>
            <a:r>
              <a:rPr lang="zh-CN"/>
              <a:t>排序</a:t>
            </a:r>
            <a:r>
              <a:rPr lang="zh-CN"/>
              <a:t>题</a:t>
            </a:r>
          </a:p>
        </p:txBody>
      </p:sp>
    </p:spTree>
  </p:cSld>
  <p:clrMapOvr>
    <a:masterClrMapping/>
  </p:clrMapOvr>
  <p:timing>
    <p:tnLst>
      <p:par>
        <p:cTn id="1" dur="indefinite" restart="never" nodeType="tmRoot"/>
      </p:par>
    </p:tnLst>
  </p:timing>
</p:sld>
</file>