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3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67AE-3527-46A0-89DD-7C5BD712834F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9839-7E02-4274-A791-142181B9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如果在课程类型一级新增课程需要选择课程类型，如果在课程类型下一级，也就是课程列表级新增课程时课程类型直接显示出来，并且不能修改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中点击类型进入这个界面，查看该类型下所有课程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大纲名称需要根据层级先后将字体慢慢变小，做出有层次的</a:t>
            </a:r>
            <a:r>
              <a:rPr lang="zh-CN" altLang="en-US" dirty="0" smtClean="0"/>
              <a:t>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鼠标滑动至题库名称可以针对题库进行删除，对题库名称进行修改操作，删除题录的时候需要弹出窗口再次确认是否删除题库，当鼠标滑动到某一道试题上，试题右侧出现修改和删除按钮，上方搜索可以搜索题库也可搜索试题，当搜索题库的时候，确认搜索的题库的时候下方题库列表需要联动，当搜索试题的时候，确认搜索的试题的时候，需要题库和试题联动，点击增加试题进入下面四个幻灯片，点击增加题库，弹窗输入题库名称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2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单击关键字设置对应的点击文字进入下一幻灯片，设置关键字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4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6165270" y="2258289"/>
            <a:ext cx="3976252" cy="22721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2189018" y="2258289"/>
            <a:ext cx="3976252" cy="22721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93467" y="3194307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前往课程模块</a:t>
            </a:r>
            <a:r>
              <a:rPr lang="zh-CN" altLang="en-US" sz="2000" b="1" dirty="0" smtClean="0"/>
              <a:t>                     前往题库模块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5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增加实务试题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61851"/>
              </p:ext>
            </p:extLst>
          </p:nvPr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10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318930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70036"/>
              </p:ext>
            </p:extLst>
          </p:nvPr>
        </p:nvGraphicFramePr>
        <p:xfrm>
          <a:off x="1288471" y="1931663"/>
          <a:ext cx="10113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8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3186543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会计专业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0125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计算机专业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11730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美术专业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822206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机械专业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90778" y="4397166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船舶专业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01254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航空专业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11730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医学专业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822206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822205" y="674582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7254" y="2278744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课程名称： 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教学基础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17256" y="2830286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课程类型：     计算机专业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7256" y="3381828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课程开发者：  张三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17256" y="3933370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课程描述：      让小白也会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684" y="1097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新增课程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19366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138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剪去同侧角的矩形 13"/>
          <p:cNvSpPr/>
          <p:nvPr/>
        </p:nvSpPr>
        <p:spPr>
          <a:xfrm>
            <a:off x="2191653" y="1536338"/>
            <a:ext cx="7561945" cy="4571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17253" y="448491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是否付费</a:t>
            </a:r>
            <a:r>
              <a:rPr lang="zh-CN" altLang="en-US" dirty="0" smtClean="0"/>
              <a:t>：      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17253" y="510045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价格：    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大牛养成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0851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1092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前端教学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70997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0777" y="4327234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5581" y="703384"/>
            <a:ext cx="201167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大纲名称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02476" y="703384"/>
            <a:ext cx="99880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增加同级</a:t>
            </a:r>
          </a:p>
        </p:txBody>
      </p:sp>
      <p:sp>
        <p:nvSpPr>
          <p:cNvPr id="6" name="矩形 5"/>
          <p:cNvSpPr/>
          <p:nvPr/>
        </p:nvSpPr>
        <p:spPr>
          <a:xfrm>
            <a:off x="6600093" y="703384"/>
            <a:ext cx="113713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文件上传</a:t>
            </a:r>
          </a:p>
        </p:txBody>
      </p:sp>
      <p:sp>
        <p:nvSpPr>
          <p:cNvPr id="7" name="矩形 6"/>
          <p:cNvSpPr/>
          <p:nvPr/>
        </p:nvSpPr>
        <p:spPr>
          <a:xfrm>
            <a:off x="3603669" y="703384"/>
            <a:ext cx="9823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增加下一级</a:t>
            </a:r>
          </a:p>
        </p:txBody>
      </p:sp>
      <p:sp>
        <p:nvSpPr>
          <p:cNvPr id="8" name="矩形 7"/>
          <p:cNvSpPr/>
          <p:nvPr/>
        </p:nvSpPr>
        <p:spPr>
          <a:xfrm>
            <a:off x="5617698" y="703384"/>
            <a:ext cx="96598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是否为末级</a:t>
            </a:r>
          </a:p>
        </p:txBody>
      </p:sp>
      <p:sp>
        <p:nvSpPr>
          <p:cNvPr id="9" name="矩形 8"/>
          <p:cNvSpPr/>
          <p:nvPr/>
        </p:nvSpPr>
        <p:spPr>
          <a:xfrm>
            <a:off x="7737231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层级描述</a:t>
            </a:r>
          </a:p>
        </p:txBody>
      </p:sp>
      <p:sp>
        <p:nvSpPr>
          <p:cNvPr id="10" name="矩形 9"/>
          <p:cNvSpPr/>
          <p:nvPr/>
        </p:nvSpPr>
        <p:spPr>
          <a:xfrm>
            <a:off x="8719625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9746567" y="703384"/>
            <a:ext cx="60491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</a:t>
            </a:r>
          </a:p>
        </p:txBody>
      </p:sp>
      <p:sp>
        <p:nvSpPr>
          <p:cNvPr id="12" name="矩形 11"/>
          <p:cNvSpPr/>
          <p:nvPr/>
        </p:nvSpPr>
        <p:spPr>
          <a:xfrm>
            <a:off x="1575582" y="1041009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9841" y="113750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209357"/>
            <a:ext cx="286049" cy="2860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209356"/>
            <a:ext cx="286049" cy="2860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198079"/>
            <a:ext cx="297326" cy="297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209356"/>
            <a:ext cx="37338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209249"/>
            <a:ext cx="266807" cy="2668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1200926"/>
            <a:ext cx="283698" cy="2944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160572"/>
            <a:ext cx="383616" cy="38361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75582" y="1551693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720041"/>
            <a:ext cx="286049" cy="286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720040"/>
            <a:ext cx="286049" cy="2860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708763"/>
            <a:ext cx="297326" cy="2973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720040"/>
            <a:ext cx="373380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719933"/>
            <a:ext cx="266807" cy="2668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32" y="1712181"/>
            <a:ext cx="283698" cy="29447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671256"/>
            <a:ext cx="383616" cy="38361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432384" y="16994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第一章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53" y="2196582"/>
            <a:ext cx="286049" cy="2860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17" y="2196581"/>
            <a:ext cx="286049" cy="2860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11" y="2185304"/>
            <a:ext cx="297326" cy="2973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05" y="2196581"/>
            <a:ext cx="373380" cy="2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3" y="2196474"/>
            <a:ext cx="266807" cy="26680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2190637"/>
            <a:ext cx="283698" cy="294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76" y="2147797"/>
            <a:ext cx="383616" cy="38361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75582" y="2140293"/>
            <a:ext cx="8775896" cy="42928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59618" y="2254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7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82436" y="1163784"/>
            <a:ext cx="4052549" cy="3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82436" y="831273"/>
            <a:ext cx="955964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单选题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17200" y="831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多选题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54979" y="831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2436" y="1357745"/>
            <a:ext cx="9213273" cy="196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50873" y="1482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单选题库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79620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XXX</a:t>
            </a:r>
            <a:r>
              <a:rPr lang="zh-CN" altLang="en-US" dirty="0" smtClean="0">
                <a:solidFill>
                  <a:srgbClr val="0070C0"/>
                </a:solidFill>
              </a:rPr>
              <a:t>题库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03081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70584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58869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38855" y="28770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查看更多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8562109" y="867627"/>
            <a:ext cx="2133600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搜索试题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8691" y="4210017"/>
            <a:ext cx="821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驾驶</a:t>
            </a:r>
            <a:r>
              <a:rPr lang="zh-CN" altLang="en-US" dirty="0">
                <a:solidFill>
                  <a:srgbClr val="0070C0"/>
                </a:solidFill>
              </a:rPr>
              <a:t>机动车在高速公路匝道上行驶，当有人给您打电话的时候，可以靠边停车，接打电话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2.   ……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482436" y="3566663"/>
            <a:ext cx="1136073" cy="401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增加试题</a:t>
            </a:r>
            <a:endParaRPr lang="zh-CN" altLang="en-US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309" y="4223871"/>
            <a:ext cx="199465" cy="2334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836" y="4241502"/>
            <a:ext cx="177667" cy="2196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22" y="1834137"/>
            <a:ext cx="219508" cy="25687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749" y="1851768"/>
            <a:ext cx="195519" cy="241732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7786256" y="867627"/>
            <a:ext cx="1191490" cy="3693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0"/>
            <a:endCxn id="27" idx="2"/>
          </p:cNvCxnSpPr>
          <p:nvPr/>
        </p:nvCxnSpPr>
        <p:spPr>
          <a:xfrm>
            <a:off x="8382001" y="86762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56055" y="92918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题库   </a:t>
            </a:r>
            <a:r>
              <a:rPr lang="zh-CN" altLang="en-US" sz="1400" dirty="0" smtClean="0">
                <a:solidFill>
                  <a:srgbClr val="0070C0"/>
                </a:solidFill>
              </a:rPr>
              <a:t>试题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48560" y="836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实务题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432004" y="1466211"/>
            <a:ext cx="1136073" cy="401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增加题库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04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增加单选试题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76839"/>
              </p:ext>
            </p:extLst>
          </p:nvPr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4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127572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2228027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65349888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5895322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2049962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D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9119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1274617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418711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76600010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8720793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57038545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3962032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西瓜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黄瓜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南瓜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冬瓜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增加多选试题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4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127572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2228027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65349888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5895322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2049962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D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24822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1274617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418711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76600010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8720793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57038545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3962032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西瓜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黄瓜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南瓜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冬瓜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zh-CN" altLang="en-US" dirty="0"/>
              <a:t>判断</a:t>
            </a:r>
            <a:r>
              <a:rPr lang="zh-CN" altLang="en-US" dirty="0" smtClean="0"/>
              <a:t>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47135"/>
              </p:ext>
            </p:extLst>
          </p:nvPr>
        </p:nvGraphicFramePr>
        <p:xfrm>
          <a:off x="1288471" y="1560822"/>
          <a:ext cx="101138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9420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2103444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是否正确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0072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2008908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8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488</Words>
  <Application>Microsoft Office PowerPoint</Application>
  <PresentationFormat>宽屏</PresentationFormat>
  <Paragraphs>160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super</cp:lastModifiedBy>
  <cp:revision>23</cp:revision>
  <dcterms:created xsi:type="dcterms:W3CDTF">2020-06-30T07:40:44Z</dcterms:created>
  <dcterms:modified xsi:type="dcterms:W3CDTF">2020-07-06T03:58:22Z</dcterms:modified>
</cp:coreProperties>
</file>