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per" initials="s" lastIdx="3" clrIdx="0">
    <p:extLst>
      <p:ext uri="{19B8F6BF-5375-455C-9EA6-DF929625EA0E}">
        <p15:presenceInfo xmlns:p15="http://schemas.microsoft.com/office/powerpoint/2012/main" userId="sup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C567AE-3527-46A0-89DD-7C5BD712834F}" type="datetimeFigureOut">
              <a:rPr lang="zh-CN" altLang="en-US" smtClean="0"/>
              <a:t>2020/7/5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B09839-7E02-4274-A791-142181B9C2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86442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如果在课程类型一级新增课程需要选择课程类型，如果在课程类型下一级，也就是课程列表级新增课程时课程类型直接显示出来，并且不能修改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09839-7E02-4274-A791-142181B9C2E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50220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幻灯片</a:t>
            </a:r>
            <a:r>
              <a:rPr lang="en-US" altLang="zh-CN" dirty="0" smtClean="0"/>
              <a:t>1</a:t>
            </a:r>
            <a:r>
              <a:rPr lang="zh-CN" altLang="en-US" dirty="0" smtClean="0"/>
              <a:t>中点击类型进入这个界面，查看该类型下所有课程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09839-7E02-4274-A791-142181B9C2E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63661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大纲名称需要根据层级先后将字体慢慢变小，是否为末级，如果不是末级就是灰色，为末级的改成绿色，如第一章需要改为末级则需要删除第一章下所有层级才可以，层级描述是对课程大纲中某一层级的教学进行一段文字描述，操作就是修改和删除，修改大纲名称，删除大纲，点击预览可以看见学生端展示的效果做出层级之间有层次的效果</a:t>
            </a:r>
            <a:r>
              <a:rPr lang="en-US" altLang="zh-CN" dirty="0" smtClean="0"/>
              <a:t>,</a:t>
            </a:r>
            <a:r>
              <a:rPr lang="zh-CN" altLang="en-US" dirty="0" smtClean="0"/>
              <a:t>点击文件上传进入下一个幻灯片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09839-7E02-4274-A791-142181B9C2E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95979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当鼠标滑动到右侧资料名称上弹出编辑按钮，编辑可以修改文件名称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09839-7E02-4274-A791-142181B9C2E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85137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07FA-F098-4647-BCBC-1931C81862C8}" type="datetimeFigureOut">
              <a:rPr lang="zh-CN" altLang="en-US" smtClean="0"/>
              <a:t>2020/7/5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86911-BF2E-4318-8E0D-D0C5C9AE16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1380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07FA-F098-4647-BCBC-1931C81862C8}" type="datetimeFigureOut">
              <a:rPr lang="zh-CN" altLang="en-US" smtClean="0"/>
              <a:t>2020/7/5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86911-BF2E-4318-8E0D-D0C5C9AE16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8518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07FA-F098-4647-BCBC-1931C81862C8}" type="datetimeFigureOut">
              <a:rPr lang="zh-CN" altLang="en-US" smtClean="0"/>
              <a:t>2020/7/5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86911-BF2E-4318-8E0D-D0C5C9AE16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7300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07FA-F098-4647-BCBC-1931C81862C8}" type="datetimeFigureOut">
              <a:rPr lang="zh-CN" altLang="en-US" smtClean="0"/>
              <a:t>2020/7/5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86911-BF2E-4318-8E0D-D0C5C9AE16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5854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07FA-F098-4647-BCBC-1931C81862C8}" type="datetimeFigureOut">
              <a:rPr lang="zh-CN" altLang="en-US" smtClean="0"/>
              <a:t>2020/7/5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86911-BF2E-4318-8E0D-D0C5C9AE16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3283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07FA-F098-4647-BCBC-1931C81862C8}" type="datetimeFigureOut">
              <a:rPr lang="zh-CN" altLang="en-US" smtClean="0"/>
              <a:t>2020/7/5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86911-BF2E-4318-8E0D-D0C5C9AE16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8091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07FA-F098-4647-BCBC-1931C81862C8}" type="datetimeFigureOut">
              <a:rPr lang="zh-CN" altLang="en-US" smtClean="0"/>
              <a:t>2020/7/5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86911-BF2E-4318-8E0D-D0C5C9AE16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3744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07FA-F098-4647-BCBC-1931C81862C8}" type="datetimeFigureOut">
              <a:rPr lang="zh-CN" altLang="en-US" smtClean="0"/>
              <a:t>2020/7/5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86911-BF2E-4318-8E0D-D0C5C9AE16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8251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07FA-F098-4647-BCBC-1931C81862C8}" type="datetimeFigureOut">
              <a:rPr lang="zh-CN" altLang="en-US" smtClean="0"/>
              <a:t>2020/7/5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86911-BF2E-4318-8E0D-D0C5C9AE16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6572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07FA-F098-4647-BCBC-1931C81862C8}" type="datetimeFigureOut">
              <a:rPr lang="zh-CN" altLang="en-US" smtClean="0"/>
              <a:t>2020/7/5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86911-BF2E-4318-8E0D-D0C5C9AE16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2510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07FA-F098-4647-BCBC-1931C81862C8}" type="datetimeFigureOut">
              <a:rPr lang="zh-CN" altLang="en-US" smtClean="0"/>
              <a:t>2020/7/5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86911-BF2E-4318-8E0D-D0C5C9AE16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9493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1707FA-F098-4647-BCBC-1931C81862C8}" type="datetimeFigureOut">
              <a:rPr lang="zh-CN" altLang="en-US" smtClean="0"/>
              <a:t>2020/7/5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E86911-BF2E-4318-8E0D-D0C5C9AE16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93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jpe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jpeg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1290778" y="1487052"/>
            <a:ext cx="1858489" cy="18802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会计专业</a:t>
            </a: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3801254" y="1487052"/>
            <a:ext cx="1858489" cy="18802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计算机专业</a:t>
            </a:r>
          </a:p>
        </p:txBody>
      </p:sp>
      <p:sp>
        <p:nvSpPr>
          <p:cNvPr id="11" name="圆角矩形 10"/>
          <p:cNvSpPr/>
          <p:nvPr/>
        </p:nvSpPr>
        <p:spPr>
          <a:xfrm>
            <a:off x="6311730" y="1487052"/>
            <a:ext cx="1858489" cy="18802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美术专业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8822206" y="1487052"/>
            <a:ext cx="1858489" cy="18802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机械专业</a:t>
            </a:r>
            <a:endParaRPr lang="zh-CN" altLang="en-US" dirty="0"/>
          </a:p>
        </p:txBody>
      </p:sp>
      <p:sp>
        <p:nvSpPr>
          <p:cNvPr id="13" name="圆角矩形 12"/>
          <p:cNvSpPr/>
          <p:nvPr/>
        </p:nvSpPr>
        <p:spPr>
          <a:xfrm>
            <a:off x="1290778" y="4397166"/>
            <a:ext cx="1858489" cy="18802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船舶专业</a:t>
            </a:r>
            <a:endParaRPr lang="zh-CN" altLang="en-US" dirty="0"/>
          </a:p>
        </p:txBody>
      </p:sp>
      <p:sp>
        <p:nvSpPr>
          <p:cNvPr id="14" name="圆角矩形 13"/>
          <p:cNvSpPr/>
          <p:nvPr/>
        </p:nvSpPr>
        <p:spPr>
          <a:xfrm>
            <a:off x="3801254" y="4397165"/>
            <a:ext cx="1858489" cy="18802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航空专业</a:t>
            </a:r>
            <a:endParaRPr lang="zh-CN" altLang="en-US" dirty="0"/>
          </a:p>
        </p:txBody>
      </p:sp>
      <p:sp>
        <p:nvSpPr>
          <p:cNvPr id="15" name="圆角矩形 14"/>
          <p:cNvSpPr/>
          <p:nvPr/>
        </p:nvSpPr>
        <p:spPr>
          <a:xfrm>
            <a:off x="6311730" y="4397165"/>
            <a:ext cx="1858489" cy="18802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医学专业</a:t>
            </a:r>
            <a:endParaRPr lang="zh-CN" altLang="en-US" dirty="0"/>
          </a:p>
        </p:txBody>
      </p:sp>
      <p:sp>
        <p:nvSpPr>
          <p:cNvPr id="16" name="圆角矩形 15"/>
          <p:cNvSpPr/>
          <p:nvPr/>
        </p:nvSpPr>
        <p:spPr>
          <a:xfrm>
            <a:off x="8822206" y="4397165"/>
            <a:ext cx="1858489" cy="18802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……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1290777" y="674250"/>
            <a:ext cx="1858489" cy="59508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hlinkClick r:id="rId2" action="ppaction://hlinksldjump"/>
              </a:rPr>
              <a:t>新增课程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1004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3817254" y="2278744"/>
            <a:ext cx="4223657" cy="4644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/>
              <a:t>课程名称：     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教学基础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3817256" y="2830286"/>
            <a:ext cx="4223657" cy="4644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/>
              <a:t>课程类型：     计算机专业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3817256" y="3381828"/>
            <a:ext cx="4223657" cy="4644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/>
              <a:t>课程开发者：  张三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3817256" y="3933370"/>
            <a:ext cx="4223657" cy="4644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/>
              <a:t>课程描述：      让小白也会</a:t>
            </a:r>
            <a:r>
              <a:rPr lang="en-US" altLang="zh-CN" dirty="0" smtClean="0"/>
              <a:t>Java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5268684" y="109753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新增课程</a:t>
            </a:r>
            <a:endParaRPr lang="zh-CN" altLang="en-US" sz="2400" dirty="0"/>
          </a:p>
        </p:txBody>
      </p:sp>
      <p:sp>
        <p:nvSpPr>
          <p:cNvPr id="12" name="矩形 11"/>
          <p:cNvSpPr/>
          <p:nvPr/>
        </p:nvSpPr>
        <p:spPr>
          <a:xfrm>
            <a:off x="6219366" y="5884223"/>
            <a:ext cx="783772" cy="4499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确认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7257138" y="5884223"/>
            <a:ext cx="783772" cy="4499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取消</a:t>
            </a:r>
            <a:endParaRPr lang="zh-CN" altLang="en-US" dirty="0"/>
          </a:p>
        </p:txBody>
      </p:sp>
      <p:sp>
        <p:nvSpPr>
          <p:cNvPr id="14" name="剪去同侧角的矩形 13"/>
          <p:cNvSpPr/>
          <p:nvPr/>
        </p:nvSpPr>
        <p:spPr>
          <a:xfrm>
            <a:off x="2191653" y="1536338"/>
            <a:ext cx="7561945" cy="45719"/>
          </a:xfrm>
          <a:prstGeom prst="snip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3817253" y="4484912"/>
            <a:ext cx="4223657" cy="4644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/>
              <a:t>是否付费</a:t>
            </a:r>
            <a:r>
              <a:rPr lang="zh-CN" altLang="en-US" dirty="0" smtClean="0"/>
              <a:t>：      是</a:t>
            </a:r>
            <a:endParaRPr lang="zh-CN" altLang="en-US" dirty="0"/>
          </a:p>
        </p:txBody>
      </p:sp>
      <p:sp>
        <p:nvSpPr>
          <p:cNvPr id="15" name="圆角矩形 14"/>
          <p:cNvSpPr/>
          <p:nvPr/>
        </p:nvSpPr>
        <p:spPr>
          <a:xfrm>
            <a:off x="3817253" y="5100452"/>
            <a:ext cx="4223657" cy="4644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/>
              <a:t>价格：      </a:t>
            </a:r>
            <a:r>
              <a:rPr lang="en-US" altLang="zh-CN" dirty="0" smtClean="0"/>
              <a:t>100</a:t>
            </a:r>
            <a:r>
              <a:rPr lang="zh-CN" altLang="en-US" dirty="0" smtClean="0"/>
              <a:t>元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2945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1290778" y="1487052"/>
            <a:ext cx="1858489" cy="18802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Java</a:t>
            </a:r>
            <a:r>
              <a:rPr lang="zh-CN" altLang="en-US" dirty="0" smtClean="0"/>
              <a:t>大牛养成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3950851" y="1487052"/>
            <a:ext cx="1858489" cy="18802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Linux</a:t>
            </a:r>
            <a:r>
              <a:rPr lang="zh-CN" altLang="en-US" dirty="0" smtClean="0"/>
              <a:t>教学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6610924" y="1487052"/>
            <a:ext cx="1858489" cy="18802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前端教学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9270997" y="1487052"/>
            <a:ext cx="1858489" cy="18802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UI</a:t>
            </a:r>
            <a:r>
              <a:rPr lang="zh-CN" altLang="en-US" dirty="0" smtClean="0"/>
              <a:t>工程师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1290777" y="4327234"/>
            <a:ext cx="1858489" cy="18802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……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290777" y="674250"/>
            <a:ext cx="1858489" cy="59508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hlinkClick r:id="rId3" action="ppaction://hlinksldjump"/>
              </a:rPr>
              <a:t>新增课程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3248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575581" y="703384"/>
            <a:ext cx="1730368" cy="337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大纲名称</a:t>
            </a:r>
            <a:endParaRPr lang="zh-CN" altLang="en-US" sz="1200" dirty="0"/>
          </a:p>
        </p:txBody>
      </p:sp>
      <p:sp>
        <p:nvSpPr>
          <p:cNvPr id="5" name="矩形 4"/>
          <p:cNvSpPr/>
          <p:nvPr/>
        </p:nvSpPr>
        <p:spPr>
          <a:xfrm>
            <a:off x="4288343" y="703384"/>
            <a:ext cx="800893" cy="337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增加同级</a:t>
            </a:r>
          </a:p>
        </p:txBody>
      </p:sp>
      <p:sp>
        <p:nvSpPr>
          <p:cNvPr id="6" name="矩形 5"/>
          <p:cNvSpPr/>
          <p:nvPr/>
        </p:nvSpPr>
        <p:spPr>
          <a:xfrm>
            <a:off x="6071631" y="703384"/>
            <a:ext cx="800892" cy="337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文件上传</a:t>
            </a:r>
          </a:p>
        </p:txBody>
      </p:sp>
      <p:sp>
        <p:nvSpPr>
          <p:cNvPr id="7" name="矩形 6"/>
          <p:cNvSpPr/>
          <p:nvPr/>
        </p:nvSpPr>
        <p:spPr>
          <a:xfrm>
            <a:off x="3305950" y="703384"/>
            <a:ext cx="982394" cy="337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增加下一级</a:t>
            </a:r>
          </a:p>
        </p:txBody>
      </p:sp>
      <p:sp>
        <p:nvSpPr>
          <p:cNvPr id="8" name="矩形 7"/>
          <p:cNvSpPr/>
          <p:nvPr/>
        </p:nvSpPr>
        <p:spPr>
          <a:xfrm>
            <a:off x="5089236" y="703384"/>
            <a:ext cx="982394" cy="337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是否为末级</a:t>
            </a:r>
          </a:p>
        </p:txBody>
      </p:sp>
      <p:sp>
        <p:nvSpPr>
          <p:cNvPr id="9" name="矩形 8"/>
          <p:cNvSpPr/>
          <p:nvPr/>
        </p:nvSpPr>
        <p:spPr>
          <a:xfrm>
            <a:off x="6872523" y="703384"/>
            <a:ext cx="849078" cy="337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层级描述</a:t>
            </a:r>
          </a:p>
        </p:txBody>
      </p:sp>
      <p:sp>
        <p:nvSpPr>
          <p:cNvPr id="10" name="矩形 9"/>
          <p:cNvSpPr/>
          <p:nvPr/>
        </p:nvSpPr>
        <p:spPr>
          <a:xfrm>
            <a:off x="8897489" y="703384"/>
            <a:ext cx="849078" cy="337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操作</a:t>
            </a:r>
          </a:p>
        </p:txBody>
      </p:sp>
      <p:sp>
        <p:nvSpPr>
          <p:cNvPr id="11" name="矩形 10"/>
          <p:cNvSpPr/>
          <p:nvPr/>
        </p:nvSpPr>
        <p:spPr>
          <a:xfrm>
            <a:off x="9746567" y="703384"/>
            <a:ext cx="604911" cy="337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浏览</a:t>
            </a:r>
          </a:p>
        </p:txBody>
      </p:sp>
      <p:sp>
        <p:nvSpPr>
          <p:cNvPr id="12" name="矩形 11"/>
          <p:cNvSpPr/>
          <p:nvPr/>
        </p:nvSpPr>
        <p:spPr>
          <a:xfrm>
            <a:off x="1575582" y="1041009"/>
            <a:ext cx="8775896" cy="48814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Java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1876798" y="1126430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Java</a:t>
            </a:r>
            <a:endParaRPr lang="zh-CN" altLang="en-US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4122" y="1209355"/>
            <a:ext cx="286049" cy="286049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5652" y="1227825"/>
            <a:ext cx="286049" cy="286049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8709" y="1226223"/>
            <a:ext cx="297326" cy="297326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3647" y="1219029"/>
            <a:ext cx="373380" cy="26670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5541" y="1209249"/>
            <a:ext cx="266807" cy="266807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6451" y="1209249"/>
            <a:ext cx="283698" cy="294479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7214" y="1160572"/>
            <a:ext cx="383616" cy="383616"/>
          </a:xfrm>
          <a:prstGeom prst="rect">
            <a:avLst/>
          </a:prstGeom>
        </p:spPr>
      </p:pic>
      <p:sp>
        <p:nvSpPr>
          <p:cNvPr id="21" name="矩形 20"/>
          <p:cNvSpPr/>
          <p:nvPr/>
        </p:nvSpPr>
        <p:spPr>
          <a:xfrm>
            <a:off x="1575582" y="1551693"/>
            <a:ext cx="8775896" cy="48814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Java</a:t>
            </a:r>
            <a:endParaRPr lang="zh-CN" altLang="en-US" dirty="0"/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4122" y="1710311"/>
            <a:ext cx="286049" cy="286049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3058" y="1710499"/>
            <a:ext cx="286049" cy="286049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4495" y="1699034"/>
            <a:ext cx="297326" cy="297326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0745" y="1720040"/>
            <a:ext cx="373380" cy="266700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5541" y="1719933"/>
            <a:ext cx="266807" cy="266807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6145" y="1701881"/>
            <a:ext cx="283698" cy="294479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7214" y="1671256"/>
            <a:ext cx="383616" cy="383616"/>
          </a:xfrm>
          <a:prstGeom prst="rect">
            <a:avLst/>
          </a:prstGeom>
        </p:spPr>
      </p:pic>
      <p:sp>
        <p:nvSpPr>
          <p:cNvPr id="29" name="文本框 28"/>
          <p:cNvSpPr txBox="1"/>
          <p:nvPr/>
        </p:nvSpPr>
        <p:spPr>
          <a:xfrm>
            <a:off x="2047596" y="1691295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第一章</a:t>
            </a:r>
            <a:endParaRPr lang="zh-CN" altLang="en-US" sz="1400" dirty="0"/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0784" y="2260938"/>
            <a:ext cx="286049" cy="286049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929" y="2249888"/>
            <a:ext cx="286049" cy="286049"/>
          </a:xfrm>
          <a:prstGeom prst="rect">
            <a:avLst/>
          </a:prstGeom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8709" y="2249888"/>
            <a:ext cx="297326" cy="297326"/>
          </a:xfrm>
          <a:prstGeom prst="rect">
            <a:avLst/>
          </a:prstGeom>
        </p:spPr>
      </p:pic>
      <p:pic>
        <p:nvPicPr>
          <p:cNvPr id="33" name="图片 3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0745" y="2233738"/>
            <a:ext cx="373380" cy="266700"/>
          </a:xfrm>
          <a:prstGeom prst="rect">
            <a:avLst/>
          </a:prstGeom>
        </p:spPr>
      </p:pic>
      <p:pic>
        <p:nvPicPr>
          <p:cNvPr id="34" name="图片 3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6603" y="2196474"/>
            <a:ext cx="266807" cy="266807"/>
          </a:xfrm>
          <a:prstGeom prst="rect">
            <a:avLst/>
          </a:prstGeom>
        </p:spPr>
      </p:pic>
      <p:pic>
        <p:nvPicPr>
          <p:cNvPr id="35" name="图片 3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3258" y="2218358"/>
            <a:ext cx="283698" cy="294479"/>
          </a:xfrm>
          <a:prstGeom prst="rect">
            <a:avLst/>
          </a:prstGeom>
        </p:spPr>
      </p:pic>
      <p:pic>
        <p:nvPicPr>
          <p:cNvPr id="36" name="图片 3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8276" y="2147797"/>
            <a:ext cx="383616" cy="383616"/>
          </a:xfrm>
          <a:prstGeom prst="rect">
            <a:avLst/>
          </a:prstGeom>
        </p:spPr>
      </p:pic>
      <p:sp>
        <p:nvSpPr>
          <p:cNvPr id="37" name="矩形 36"/>
          <p:cNvSpPr/>
          <p:nvPr/>
        </p:nvSpPr>
        <p:spPr>
          <a:xfrm>
            <a:off x="1579923" y="2154978"/>
            <a:ext cx="8775896" cy="429289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Java</a:t>
            </a:r>
            <a:endParaRPr lang="zh-CN" altLang="en-US" dirty="0"/>
          </a:p>
        </p:txBody>
      </p:sp>
      <p:sp>
        <p:nvSpPr>
          <p:cNvPr id="38" name="文本框 37"/>
          <p:cNvSpPr txBox="1"/>
          <p:nvPr/>
        </p:nvSpPr>
        <p:spPr>
          <a:xfrm>
            <a:off x="2364686" y="2254414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第一节</a:t>
            </a:r>
            <a:endParaRPr lang="zh-CN" altLang="en-US" sz="1200" dirty="0"/>
          </a:p>
        </p:txBody>
      </p:sp>
      <p:sp>
        <p:nvSpPr>
          <p:cNvPr id="39" name="矩形 38"/>
          <p:cNvSpPr/>
          <p:nvPr/>
        </p:nvSpPr>
        <p:spPr>
          <a:xfrm>
            <a:off x="7706947" y="703383"/>
            <a:ext cx="1190541" cy="337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流程图</a:t>
            </a:r>
            <a:endParaRPr lang="zh-CN" altLang="en-US" sz="12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60051" y="1220776"/>
            <a:ext cx="284331" cy="274628"/>
          </a:xfrm>
          <a:prstGeom prst="rect">
            <a:avLst/>
          </a:prstGeom>
        </p:spPr>
      </p:pic>
      <p:pic>
        <p:nvPicPr>
          <p:cNvPr id="40" name="图片 3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60050" y="1769356"/>
            <a:ext cx="284331" cy="274628"/>
          </a:xfrm>
          <a:prstGeom prst="rect">
            <a:avLst/>
          </a:prstGeom>
        </p:spPr>
      </p:pic>
      <p:pic>
        <p:nvPicPr>
          <p:cNvPr id="41" name="图片 4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60050" y="2214795"/>
            <a:ext cx="284331" cy="274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756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1487055" y="554177"/>
            <a:ext cx="849745" cy="37869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教学资料</a:t>
            </a:r>
            <a:endParaRPr lang="zh-CN" altLang="en-US" sz="1200" dirty="0"/>
          </a:p>
        </p:txBody>
      </p:sp>
      <p:sp>
        <p:nvSpPr>
          <p:cNvPr id="5" name="圆角矩形 4"/>
          <p:cNvSpPr/>
          <p:nvPr/>
        </p:nvSpPr>
        <p:spPr>
          <a:xfrm>
            <a:off x="2516909" y="554181"/>
            <a:ext cx="849745" cy="3786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教学视频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3551379" y="554177"/>
            <a:ext cx="849745" cy="3786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参考答案</a:t>
            </a:r>
            <a:endParaRPr lang="zh-CN" altLang="en-US" sz="1200" dirty="0"/>
          </a:p>
        </p:txBody>
      </p:sp>
      <p:sp>
        <p:nvSpPr>
          <p:cNvPr id="10" name="圆角矩形 9"/>
          <p:cNvSpPr/>
          <p:nvPr/>
        </p:nvSpPr>
        <p:spPr>
          <a:xfrm>
            <a:off x="1487055" y="1597891"/>
            <a:ext cx="5163127" cy="3999345"/>
          </a:xfrm>
          <a:prstGeom prst="roundRect">
            <a:avLst/>
          </a:prstGeom>
          <a:noFill/>
          <a:ln w="9525" cap="flat" cmpd="sng" algn="ctr">
            <a:solidFill>
              <a:schemeClr val="accent5"/>
            </a:solidFill>
            <a:prstDash val="dash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连接符 12"/>
          <p:cNvCxnSpPr/>
          <p:nvPr/>
        </p:nvCxnSpPr>
        <p:spPr>
          <a:xfrm>
            <a:off x="4082472" y="3334328"/>
            <a:ext cx="0" cy="5357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3749964" y="3592945"/>
            <a:ext cx="6511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2028063" y="1967469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将文件拖拽到此处或点击该框上传文件</a:t>
            </a:r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8802255" y="1487055"/>
            <a:ext cx="2064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1.XXX</a:t>
            </a:r>
            <a:r>
              <a:rPr lang="zh-CN" altLang="en-US" dirty="0" smtClean="0"/>
              <a:t>教学资料</a:t>
            </a:r>
            <a:r>
              <a:rPr lang="en-US" altLang="zh-CN" dirty="0" smtClean="0"/>
              <a:t>.pdf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8802255" y="2152135"/>
            <a:ext cx="2064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2.XXX</a:t>
            </a:r>
            <a:r>
              <a:rPr lang="zh-CN" altLang="en-US" dirty="0" smtClean="0"/>
              <a:t>教学资料</a:t>
            </a:r>
            <a:r>
              <a:rPr lang="en-US" altLang="zh-CN" dirty="0" smtClean="0"/>
              <a:t>.pdf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9467273" y="2964996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……</a:t>
            </a:r>
            <a:endParaRPr lang="zh-CN" altLang="en-US" dirty="0"/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7294" y="1559971"/>
            <a:ext cx="185725" cy="223500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3069" y="1559971"/>
            <a:ext cx="223500" cy="22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274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155" y="1335809"/>
            <a:ext cx="784860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9748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305</Words>
  <Application>Microsoft Office PowerPoint</Application>
  <PresentationFormat>宽屏</PresentationFormat>
  <Paragraphs>54</Paragraphs>
  <Slides>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super</dc:creator>
  <cp:lastModifiedBy>张三</cp:lastModifiedBy>
  <cp:revision>15</cp:revision>
  <dcterms:created xsi:type="dcterms:W3CDTF">2020-06-30T07:40:44Z</dcterms:created>
  <dcterms:modified xsi:type="dcterms:W3CDTF">2020-07-05T15:59:30Z</dcterms:modified>
</cp:coreProperties>
</file>