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6" r:id="rId3"/>
    <p:sldId id="257" r:id="rId4"/>
    <p:sldId id="258" r:id="rId5"/>
    <p:sldId id="259" r:id="rId6"/>
    <p:sldId id="266" r:id="rId7"/>
    <p:sldId id="267" r:id="rId8"/>
    <p:sldId id="26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3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67AE-3527-46A0-89DD-7C5BD712834F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9839-7E02-4274-A791-142181B9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前往课程模块</a:t>
            </a:r>
            <a:r>
              <a:rPr lang="en-US" altLang="zh-CN" dirty="0" smtClean="0"/>
              <a:t>2-7</a:t>
            </a:r>
            <a:r>
              <a:rPr lang="zh-CN" altLang="en-US" dirty="0" smtClean="0"/>
              <a:t>幻灯片，前往题库模块</a:t>
            </a:r>
            <a:r>
              <a:rPr lang="en-US" altLang="zh-CN" dirty="0" smtClean="0"/>
              <a:t>8-12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如果在课程类型一级新增课程需要选择课程类型，如果在课程类型下一级，也就是课程列表级新增课程时课程类型直接显示出来，并且不能修改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中点击类型进入这个界面，查看该类型下所有课程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大纲名称需要根据层级先后将字体慢慢变小，做出有层次的效果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9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当鼠标滑动到右侧资料名称上弹出编辑按钮，编辑可以修改文件名称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4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末级任务采用两种方式，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通过流程图牵引，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采用单选多选判断实务题形式（下一个幻灯片）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末级任务可以选择该方式，选好试题之后点击确定，右侧显示出试卷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鼠标滑动至题库名称可以针对题库进行删除，对题库名称进行修改操作，删除题录的时候需要弹出窗口再次确认是否删除题库，当鼠标滑动到某一道试题上，试题右侧出现修改和删除按钮，上方搜索可以搜索题库也可搜索试题，当搜索题库的时候，确认搜索的题库的时候下方题库列表需要联动，当搜索试题的时候，确认搜索的试题的时候，需要题库和试题联动，点击增加试题进入下面四个幻灯片，点击增加题库，弹窗输入题库名称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2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单击关键字设置对应的点击文字进入下一幻灯片，设置关键字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4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6165270" y="2258289"/>
            <a:ext cx="3976252" cy="22721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10800000">
            <a:off x="2189018" y="2258289"/>
            <a:ext cx="3976252" cy="22721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93467" y="3194307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  <a:hlinkClick r:id="rId3" action="ppaction://hlinksldjump"/>
              </a:rPr>
              <a:t>前往课程模块</a:t>
            </a:r>
            <a:r>
              <a:rPr lang="zh-CN" altLang="en-US" sz="2000" b="1" dirty="0" smtClean="0"/>
              <a:t>                     </a:t>
            </a:r>
            <a:r>
              <a:rPr lang="zh-CN" altLang="en-US" sz="2000" b="1" dirty="0" smtClean="0">
                <a:hlinkClick r:id="rId4" action="ppaction://hlinksldjump"/>
              </a:rPr>
              <a:t>前往题库模块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54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增加单选试题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76839"/>
              </p:ext>
            </p:extLst>
          </p:nvPr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4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127572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22280279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65349888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5895322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20499628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D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F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9119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1274617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418711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76600010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8720793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570385459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3962032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西瓜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黄瓜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南瓜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冬瓜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增加多选试题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4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127572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22280279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65349888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5895322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20499628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D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F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24822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1274617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418711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76600010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8720793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570385459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3962032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西瓜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黄瓜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南瓜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冬瓜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zh-CN" altLang="en-US" dirty="0"/>
              <a:t>判断</a:t>
            </a:r>
            <a:r>
              <a:rPr lang="zh-CN" altLang="en-US" dirty="0" smtClean="0"/>
              <a:t>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47135"/>
              </p:ext>
            </p:extLst>
          </p:nvPr>
        </p:nvGraphicFramePr>
        <p:xfrm>
          <a:off x="1288471" y="1560822"/>
          <a:ext cx="101138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2812473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9420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2103444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是否正确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30072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2812473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2008908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8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增加实务试题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61851"/>
              </p:ext>
            </p:extLst>
          </p:nvPr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10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318930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70036"/>
              </p:ext>
            </p:extLst>
          </p:nvPr>
        </p:nvGraphicFramePr>
        <p:xfrm>
          <a:off x="1288471" y="1931663"/>
          <a:ext cx="101138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8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3186543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4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7600" y="2006221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可以通过题库自由组卷，组卷功能原型在第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2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会计专业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0125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计算机专业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11730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美术专业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822206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机械专业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290778" y="4397166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船舶专业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801254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航空专业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11730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医学专业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822206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822205" y="674582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7254" y="2278744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课程名称：   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教学基础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17256" y="2830286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课程类型：     计算机专业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7256" y="3381828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课程开发者：  张三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17256" y="3933370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课程描述：      让小白也会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8684" y="1097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新增课程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19366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138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4" name="剪去同侧角的矩形 13"/>
          <p:cNvSpPr/>
          <p:nvPr/>
        </p:nvSpPr>
        <p:spPr>
          <a:xfrm>
            <a:off x="2191653" y="1536338"/>
            <a:ext cx="7561945" cy="4571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17253" y="448491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是否付费</a:t>
            </a:r>
            <a:r>
              <a:rPr lang="zh-CN" altLang="en-US" dirty="0" smtClean="0"/>
              <a:t>：      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17253" y="510045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价格：    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大牛养成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0851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教学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1092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前端教学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70997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90777" y="4327234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5581" y="703384"/>
            <a:ext cx="201167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大纲名称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602476" y="703384"/>
            <a:ext cx="99880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增加同级</a:t>
            </a:r>
          </a:p>
        </p:txBody>
      </p:sp>
      <p:sp>
        <p:nvSpPr>
          <p:cNvPr id="6" name="矩形 5"/>
          <p:cNvSpPr/>
          <p:nvPr/>
        </p:nvSpPr>
        <p:spPr>
          <a:xfrm>
            <a:off x="6600093" y="703384"/>
            <a:ext cx="113713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文件上传</a:t>
            </a:r>
          </a:p>
        </p:txBody>
      </p:sp>
      <p:sp>
        <p:nvSpPr>
          <p:cNvPr id="7" name="矩形 6"/>
          <p:cNvSpPr/>
          <p:nvPr/>
        </p:nvSpPr>
        <p:spPr>
          <a:xfrm>
            <a:off x="3603669" y="703384"/>
            <a:ext cx="9823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增加下一级</a:t>
            </a:r>
          </a:p>
        </p:txBody>
      </p:sp>
      <p:sp>
        <p:nvSpPr>
          <p:cNvPr id="8" name="矩形 7"/>
          <p:cNvSpPr/>
          <p:nvPr/>
        </p:nvSpPr>
        <p:spPr>
          <a:xfrm>
            <a:off x="5617698" y="703384"/>
            <a:ext cx="96598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是否为末级</a:t>
            </a:r>
          </a:p>
        </p:txBody>
      </p:sp>
      <p:sp>
        <p:nvSpPr>
          <p:cNvPr id="9" name="矩形 8"/>
          <p:cNvSpPr/>
          <p:nvPr/>
        </p:nvSpPr>
        <p:spPr>
          <a:xfrm>
            <a:off x="7737231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层级描述</a:t>
            </a:r>
          </a:p>
        </p:txBody>
      </p:sp>
      <p:sp>
        <p:nvSpPr>
          <p:cNvPr id="10" name="矩形 9"/>
          <p:cNvSpPr/>
          <p:nvPr/>
        </p:nvSpPr>
        <p:spPr>
          <a:xfrm>
            <a:off x="8719625" y="703384"/>
            <a:ext cx="102694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</a:t>
            </a:r>
          </a:p>
        </p:txBody>
      </p:sp>
      <p:sp>
        <p:nvSpPr>
          <p:cNvPr id="11" name="矩形 10"/>
          <p:cNvSpPr/>
          <p:nvPr/>
        </p:nvSpPr>
        <p:spPr>
          <a:xfrm>
            <a:off x="9746567" y="703384"/>
            <a:ext cx="60491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</a:t>
            </a:r>
          </a:p>
        </p:txBody>
      </p:sp>
      <p:sp>
        <p:nvSpPr>
          <p:cNvPr id="12" name="矩形 11"/>
          <p:cNvSpPr/>
          <p:nvPr/>
        </p:nvSpPr>
        <p:spPr>
          <a:xfrm>
            <a:off x="1575582" y="1041009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319841" y="113750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209357"/>
            <a:ext cx="286049" cy="2860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209356"/>
            <a:ext cx="286049" cy="2860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198079"/>
            <a:ext cx="297326" cy="2973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209356"/>
            <a:ext cx="373380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209249"/>
            <a:ext cx="266807" cy="2668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1200926"/>
            <a:ext cx="283698" cy="2944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160572"/>
            <a:ext cx="383616" cy="38361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75582" y="1551693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191" y="1720041"/>
            <a:ext cx="286049" cy="2860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55" y="1720040"/>
            <a:ext cx="286049" cy="2860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49" y="1708763"/>
            <a:ext cx="297326" cy="29732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43" y="1720040"/>
            <a:ext cx="373380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719933"/>
            <a:ext cx="266807" cy="2668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32" y="1712181"/>
            <a:ext cx="283698" cy="29447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671256"/>
            <a:ext cx="383616" cy="38361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432384" y="16994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第一章</a:t>
            </a:r>
            <a:endParaRPr lang="zh-CN" altLang="en-US" sz="1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53" y="2196582"/>
            <a:ext cx="286049" cy="2860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17" y="2196581"/>
            <a:ext cx="286049" cy="2860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11" y="2185304"/>
            <a:ext cx="297326" cy="29732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05" y="2196581"/>
            <a:ext cx="373380" cy="266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3" y="2196474"/>
            <a:ext cx="266807" cy="26680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570" y="2190637"/>
            <a:ext cx="283698" cy="294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76" y="2147797"/>
            <a:ext cx="383616" cy="38361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75582" y="2140293"/>
            <a:ext cx="8775896" cy="42928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659618" y="2254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27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7055" y="554177"/>
            <a:ext cx="849745" cy="378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教学资料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516909" y="554181"/>
            <a:ext cx="849745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教学视频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51379" y="554177"/>
            <a:ext cx="849745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参考答案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1487055" y="1597891"/>
            <a:ext cx="5163127" cy="399934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082472" y="3334328"/>
            <a:ext cx="0" cy="53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49964" y="3592945"/>
            <a:ext cx="651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28063" y="196746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将文件拖拽到此处或点击该框上传文件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02255" y="148705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1.XXX</a:t>
            </a:r>
            <a:r>
              <a:rPr lang="zh-CN" altLang="en-US" dirty="0" smtClean="0"/>
              <a:t>教学资料</a:t>
            </a:r>
            <a:r>
              <a:rPr lang="en-US" altLang="zh-CN" dirty="0" smtClean="0"/>
              <a:t>.pdf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2255" y="215213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2.XXX</a:t>
            </a:r>
            <a:r>
              <a:rPr lang="zh-CN" altLang="en-US" dirty="0" smtClean="0"/>
              <a:t>教学资料</a:t>
            </a:r>
            <a:r>
              <a:rPr lang="en-US" altLang="zh-CN" dirty="0" smtClean="0"/>
              <a:t>.pdf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467273" y="29649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294" y="1559971"/>
            <a:ext cx="185725" cy="223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69" y="1559971"/>
            <a:ext cx="223500" cy="2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5" y="1335809"/>
            <a:ext cx="784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865418" y="845127"/>
            <a:ext cx="432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72729" y="4757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试题</a:t>
            </a:r>
            <a:r>
              <a:rPr lang="zh-CN" altLang="en-US" sz="2000" dirty="0"/>
              <a:t>配置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1054" y="1454727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单选题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1566897"/>
            <a:ext cx="260122" cy="24671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471054" y="2193981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多</a:t>
            </a:r>
            <a:r>
              <a:rPr lang="zh-CN" altLang="en-US" sz="1400" dirty="0" smtClean="0">
                <a:solidFill>
                  <a:schemeClr val="tx1"/>
                </a:solidFill>
              </a:rPr>
              <a:t>选题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1054" y="2933235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判断题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71054" y="3672489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实务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3784659"/>
            <a:ext cx="260122" cy="2467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3045405"/>
            <a:ext cx="260122" cy="24671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2362423"/>
            <a:ext cx="260122" cy="246714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471054" y="4416499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试卷</a:t>
            </a:r>
            <a:r>
              <a:rPr lang="zh-CN" altLang="en-US" sz="1400" dirty="0" smtClean="0">
                <a:solidFill>
                  <a:schemeClr val="tx1"/>
                </a:solidFill>
              </a:rPr>
              <a:t>名称                 </a:t>
            </a:r>
            <a:r>
              <a:rPr lang="en-US" altLang="zh-CN" sz="1400" dirty="0" smtClean="0">
                <a:solidFill>
                  <a:schemeClr val="tx1"/>
                </a:solidFill>
              </a:rPr>
              <a:t>XXX</a:t>
            </a:r>
            <a:r>
              <a:rPr lang="zh-CN" altLang="en-US" sz="1400" dirty="0" smtClean="0">
                <a:solidFill>
                  <a:schemeClr val="tx1"/>
                </a:solidFill>
              </a:rPr>
              <a:t>专业第一套试题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55594" y="5268036"/>
            <a:ext cx="1951630" cy="4367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88215" y="138223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专业第一套试题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72729" y="2304201"/>
            <a:ext cx="5808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1.XXXXXXXXXXXXXXXXXXXXXXXXXXXXXXXXXXXXXX ()</a:t>
            </a:r>
          </a:p>
          <a:p>
            <a:r>
              <a:rPr lang="en-US" altLang="zh-CN" dirty="0" smtClean="0"/>
              <a:t>   A.</a:t>
            </a:r>
            <a:r>
              <a:rPr lang="zh-CN" altLang="en-US" dirty="0" smtClean="0"/>
              <a:t>西瓜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冬瓜  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南瓜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黄瓜</a:t>
            </a:r>
            <a:endParaRPr lang="en-US" altLang="zh-CN" dirty="0" smtClean="0"/>
          </a:p>
          <a:p>
            <a:r>
              <a:rPr lang="en-US" altLang="zh-CN" dirty="0" smtClean="0"/>
              <a:t>2.XXXXXXXXXXXXXXXXXXXXXXXXXXXXXXXXXXXXXX()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A.             B.               C.              D.</a:t>
            </a:r>
          </a:p>
          <a:p>
            <a:r>
              <a:rPr lang="en-US" altLang="zh-CN" dirty="0" smtClean="0"/>
              <a:t>3.XXXXXXXXXXXXXX</a:t>
            </a:r>
            <a:r>
              <a:rPr lang="zh-CN" altLang="en-US" dirty="0" smtClean="0"/>
              <a:t>是否正确（）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4.XXXXXXXXXXXXXXXXXXXXXX</a:t>
            </a:r>
            <a:r>
              <a:rPr lang="zh-CN" altLang="en-US" dirty="0" smtClean="0"/>
              <a:t>简单说说应用原理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2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482436" y="1163784"/>
            <a:ext cx="4052549" cy="3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82436" y="831273"/>
            <a:ext cx="955964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单选题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17200" y="831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多选题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54979" y="831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2436" y="1357745"/>
            <a:ext cx="9213273" cy="196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50873" y="1482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单选题库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79620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XXX</a:t>
            </a:r>
            <a:r>
              <a:rPr lang="zh-CN" altLang="en-US" dirty="0" smtClean="0">
                <a:solidFill>
                  <a:srgbClr val="0070C0"/>
                </a:solidFill>
              </a:rPr>
              <a:t>题库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03081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70584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58869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38855" y="28770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查看更多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8562109" y="874170"/>
            <a:ext cx="2133600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</a:rPr>
              <a:t>输入关键字搜索</a:t>
            </a: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</a:rPr>
              <a:t>试题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8691" y="4210017"/>
            <a:ext cx="8215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70C0"/>
                </a:solidFill>
              </a:rPr>
              <a:t>驾驶</a:t>
            </a:r>
            <a:r>
              <a:rPr lang="zh-CN" altLang="en-US" dirty="0">
                <a:solidFill>
                  <a:srgbClr val="0070C0"/>
                </a:solidFill>
              </a:rPr>
              <a:t>机动车在高速公路匝道上行驶，当有人给您打电话的时候，可以靠边停车，接打电话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2.   ……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482436" y="3566663"/>
            <a:ext cx="1136073" cy="401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增加试题</a:t>
            </a:r>
            <a:endParaRPr lang="zh-CN" altLang="en-US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309" y="4223871"/>
            <a:ext cx="199465" cy="2334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836" y="4241502"/>
            <a:ext cx="177667" cy="2196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22" y="1834137"/>
            <a:ext cx="219508" cy="25687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749" y="1851768"/>
            <a:ext cx="195519" cy="241732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7786256" y="867627"/>
            <a:ext cx="1191490" cy="36933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0"/>
            <a:endCxn id="27" idx="2"/>
          </p:cNvCxnSpPr>
          <p:nvPr/>
        </p:nvCxnSpPr>
        <p:spPr>
          <a:xfrm>
            <a:off x="8382001" y="86762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856055" y="92918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题库   </a:t>
            </a:r>
            <a:r>
              <a:rPr lang="zh-CN" altLang="en-US" sz="1400" dirty="0" smtClean="0">
                <a:solidFill>
                  <a:srgbClr val="0070C0"/>
                </a:solidFill>
              </a:rPr>
              <a:t>试题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48560" y="836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实务题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8024884" y="1466211"/>
            <a:ext cx="2543193" cy="401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增加</a:t>
            </a:r>
            <a:r>
              <a:rPr lang="zh-CN" altLang="en-US" sz="1400" dirty="0" smtClean="0"/>
              <a:t>题库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下载模板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导入题库</a:t>
            </a:r>
            <a:endParaRPr lang="zh-CN" altLang="en-US" sz="1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836" y="953891"/>
            <a:ext cx="221298" cy="2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692</Words>
  <Application>Microsoft Office PowerPoint</Application>
  <PresentationFormat>宽屏</PresentationFormat>
  <Paragraphs>191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</dc:creator>
  <cp:lastModifiedBy>super</cp:lastModifiedBy>
  <cp:revision>28</cp:revision>
  <dcterms:created xsi:type="dcterms:W3CDTF">2020-06-30T07:40:44Z</dcterms:created>
  <dcterms:modified xsi:type="dcterms:W3CDTF">2020-07-06T06:34:45Z</dcterms:modified>
</cp:coreProperties>
</file>