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3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67AE-3527-46A0-89DD-7C5BD712834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9839-7E02-4274-A791-142181B9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如果在课程类型一级新增课程需要选择课程类型，如果在课程类型下一级，也就是课程列表级新增课程时课程类型直接显示出来，并且不能修改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中点击类型进入这个界面，查看该类型下所有课程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大纲名称需要根据层级先后将字体慢慢变小，做出有层次的效果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07FA-F098-4647-BCBC-1931C81862C8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会计专业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0125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计算机专业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11730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美术专业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822206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机械专业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90778" y="4397166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船舶专业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01254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航空专业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11730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医学专业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822206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2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7254" y="2278744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课程名称： 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教学基础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17256" y="2830286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课程类型：     计算机专业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7256" y="3381828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课程开发者：  张三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17256" y="3933370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课程描述：      让小白也会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684" y="1097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新增课程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19366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138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剪去同侧角的矩形 13"/>
          <p:cNvSpPr/>
          <p:nvPr/>
        </p:nvSpPr>
        <p:spPr>
          <a:xfrm>
            <a:off x="2191653" y="1536338"/>
            <a:ext cx="7561945" cy="4571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17253" y="448491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是否付费</a:t>
            </a:r>
            <a:r>
              <a:rPr lang="zh-CN" altLang="en-US" dirty="0" smtClean="0"/>
              <a:t>：      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17253" y="510045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价格：    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大牛养成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0851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1092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前端教学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70997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0777" y="4327234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5581" y="703384"/>
            <a:ext cx="201167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大纲名称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02476" y="703384"/>
            <a:ext cx="99880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增加同级</a:t>
            </a:r>
          </a:p>
        </p:txBody>
      </p:sp>
      <p:sp>
        <p:nvSpPr>
          <p:cNvPr id="6" name="矩形 5"/>
          <p:cNvSpPr/>
          <p:nvPr/>
        </p:nvSpPr>
        <p:spPr>
          <a:xfrm>
            <a:off x="6600093" y="703384"/>
            <a:ext cx="113713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文件上传</a:t>
            </a:r>
          </a:p>
        </p:txBody>
      </p:sp>
      <p:sp>
        <p:nvSpPr>
          <p:cNvPr id="7" name="矩形 6"/>
          <p:cNvSpPr/>
          <p:nvPr/>
        </p:nvSpPr>
        <p:spPr>
          <a:xfrm>
            <a:off x="3603669" y="703384"/>
            <a:ext cx="9823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增加下一级</a:t>
            </a:r>
          </a:p>
        </p:txBody>
      </p:sp>
      <p:sp>
        <p:nvSpPr>
          <p:cNvPr id="8" name="矩形 7"/>
          <p:cNvSpPr/>
          <p:nvPr/>
        </p:nvSpPr>
        <p:spPr>
          <a:xfrm>
            <a:off x="5617698" y="703384"/>
            <a:ext cx="96598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是否为末级</a:t>
            </a:r>
          </a:p>
        </p:txBody>
      </p:sp>
      <p:sp>
        <p:nvSpPr>
          <p:cNvPr id="9" name="矩形 8"/>
          <p:cNvSpPr/>
          <p:nvPr/>
        </p:nvSpPr>
        <p:spPr>
          <a:xfrm>
            <a:off x="7737231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层级描述</a:t>
            </a:r>
          </a:p>
        </p:txBody>
      </p:sp>
      <p:sp>
        <p:nvSpPr>
          <p:cNvPr id="10" name="矩形 9"/>
          <p:cNvSpPr/>
          <p:nvPr/>
        </p:nvSpPr>
        <p:spPr>
          <a:xfrm>
            <a:off x="8719625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9746567" y="703384"/>
            <a:ext cx="60491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</a:t>
            </a:r>
          </a:p>
        </p:txBody>
      </p:sp>
      <p:sp>
        <p:nvSpPr>
          <p:cNvPr id="12" name="矩形 11"/>
          <p:cNvSpPr/>
          <p:nvPr/>
        </p:nvSpPr>
        <p:spPr>
          <a:xfrm>
            <a:off x="1575582" y="1041009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9841" y="113750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209357"/>
            <a:ext cx="286049" cy="2860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209356"/>
            <a:ext cx="286049" cy="2860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198079"/>
            <a:ext cx="297326" cy="297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209356"/>
            <a:ext cx="37338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209249"/>
            <a:ext cx="266807" cy="2668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1200926"/>
            <a:ext cx="283698" cy="2944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160572"/>
            <a:ext cx="383616" cy="38361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75582" y="1551693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720041"/>
            <a:ext cx="286049" cy="286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720040"/>
            <a:ext cx="286049" cy="2860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708763"/>
            <a:ext cx="297326" cy="2973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720040"/>
            <a:ext cx="373380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719933"/>
            <a:ext cx="266807" cy="2668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32" y="1712181"/>
            <a:ext cx="283698" cy="29447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671256"/>
            <a:ext cx="383616" cy="38361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432384" y="16994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第一章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53" y="2196582"/>
            <a:ext cx="286049" cy="2860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17" y="2196581"/>
            <a:ext cx="286049" cy="2860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11" y="2185304"/>
            <a:ext cx="297326" cy="2973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05" y="2196581"/>
            <a:ext cx="373380" cy="2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3" y="2196474"/>
            <a:ext cx="266807" cy="26680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2190637"/>
            <a:ext cx="283698" cy="294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76" y="2147797"/>
            <a:ext cx="383616" cy="38361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75582" y="2140293"/>
            <a:ext cx="8775896" cy="42928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59618" y="2254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75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165</Words>
  <Application>Microsoft Office PowerPoint</Application>
  <PresentationFormat>宽屏</PresentationFormat>
  <Paragraphs>44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super</cp:lastModifiedBy>
  <cp:revision>9</cp:revision>
  <dcterms:created xsi:type="dcterms:W3CDTF">2020-06-30T07:40:44Z</dcterms:created>
  <dcterms:modified xsi:type="dcterms:W3CDTF">2020-06-30T10:05:43Z</dcterms:modified>
</cp:coreProperties>
</file>